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3.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16"/>
  </p:sldMasterIdLst>
  <p:notesMasterIdLst>
    <p:notesMasterId r:id="rId182"/>
  </p:notesMasterIdLst>
  <p:handoutMasterIdLst>
    <p:handoutMasterId r:id="rId183"/>
  </p:handoutMasterIdLst>
  <p:sldIdLst>
    <p:sldId id="261" r:id="rId117"/>
    <p:sldId id="256" r:id="rId118"/>
    <p:sldId id="2147378061" r:id="rId119"/>
    <p:sldId id="264" r:id="rId120"/>
    <p:sldId id="286" r:id="rId121"/>
    <p:sldId id="291" r:id="rId122"/>
    <p:sldId id="288" r:id="rId123"/>
    <p:sldId id="2147377981" r:id="rId124"/>
    <p:sldId id="2147377982" r:id="rId125"/>
    <p:sldId id="2147377986" r:id="rId126"/>
    <p:sldId id="2147377987" r:id="rId127"/>
    <p:sldId id="290" r:id="rId128"/>
    <p:sldId id="287" r:id="rId129"/>
    <p:sldId id="265" r:id="rId130"/>
    <p:sldId id="2147473532" r:id="rId131"/>
    <p:sldId id="295" r:id="rId132"/>
    <p:sldId id="316" r:id="rId133"/>
    <p:sldId id="317" r:id="rId134"/>
    <p:sldId id="318" r:id="rId135"/>
    <p:sldId id="297" r:id="rId136"/>
    <p:sldId id="320" r:id="rId137"/>
    <p:sldId id="298" r:id="rId138"/>
    <p:sldId id="321" r:id="rId139"/>
    <p:sldId id="266" r:id="rId140"/>
    <p:sldId id="2147473534" r:id="rId141"/>
    <p:sldId id="299" r:id="rId142"/>
    <p:sldId id="322" r:id="rId143"/>
    <p:sldId id="300" r:id="rId144"/>
    <p:sldId id="323" r:id="rId145"/>
    <p:sldId id="301" r:id="rId146"/>
    <p:sldId id="324" r:id="rId147"/>
    <p:sldId id="303" r:id="rId148"/>
    <p:sldId id="325" r:id="rId149"/>
    <p:sldId id="267" r:id="rId150"/>
    <p:sldId id="305" r:id="rId151"/>
    <p:sldId id="2147377994" r:id="rId152"/>
    <p:sldId id="329" r:id="rId153"/>
    <p:sldId id="326" r:id="rId154"/>
    <p:sldId id="327" r:id="rId155"/>
    <p:sldId id="328" r:id="rId156"/>
    <p:sldId id="304" r:id="rId157"/>
    <p:sldId id="307" r:id="rId158"/>
    <p:sldId id="308" r:id="rId159"/>
    <p:sldId id="315" r:id="rId160"/>
    <p:sldId id="309" r:id="rId161"/>
    <p:sldId id="2147478107" r:id="rId162"/>
    <p:sldId id="2147473530" r:id="rId163"/>
    <p:sldId id="312" r:id="rId164"/>
    <p:sldId id="313" r:id="rId165"/>
    <p:sldId id="2147478111" r:id="rId166"/>
    <p:sldId id="314" r:id="rId167"/>
    <p:sldId id="2147378001" r:id="rId168"/>
    <p:sldId id="2147480664" r:id="rId169"/>
    <p:sldId id="2147478108" r:id="rId170"/>
    <p:sldId id="2147377989" r:id="rId171"/>
    <p:sldId id="2147478109" r:id="rId172"/>
    <p:sldId id="2147480715" r:id="rId173"/>
    <p:sldId id="2147473579" r:id="rId174"/>
    <p:sldId id="2147480716" r:id="rId175"/>
    <p:sldId id="2147473538" r:id="rId176"/>
    <p:sldId id="2147377980" r:id="rId177"/>
    <p:sldId id="2147478112" r:id="rId178"/>
    <p:sldId id="2147478113" r:id="rId179"/>
    <p:sldId id="2147478114" r:id="rId180"/>
    <p:sldId id="263" r:id="rId181"/>
  </p:sldIdLst>
  <p:sldSz cx="12192000" cy="6858000"/>
  <p:notesSz cx="6858000" cy="9144000"/>
  <p:embeddedFontLst>
    <p:embeddedFont>
      <p:font typeface="ABBvoice" panose="020D0603020503020204" pitchFamily="34" charset="0"/>
      <p:regular r:id="rId184"/>
      <p:bold r:id="rId185"/>
    </p:embeddedFont>
    <p:embeddedFont>
      <p:font typeface="ABBvoice Display SemiBold" panose="020D0704020603060204" pitchFamily="34" charset="0"/>
      <p:bold r:id="rId186"/>
    </p:embeddedFont>
    <p:embeddedFont>
      <p:font typeface="ABBvoice Light" panose="020D0403020503020204" pitchFamily="34" charset="0"/>
      <p:regular r:id="rId1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ECB182-DF4E-4250-8C2C-DBFE16CF9BEA}">
          <p14:sldIdLst>
            <p14:sldId id="261"/>
            <p14:sldId id="256"/>
            <p14:sldId id="2147378061"/>
          </p14:sldIdLst>
        </p14:section>
        <p14:section name="IRB 57X0 Intro" id="{D7725679-D40C-4D2F-8600-7A9134D0E35D}">
          <p14:sldIdLst>
            <p14:sldId id="264"/>
            <p14:sldId id="286"/>
            <p14:sldId id="291"/>
            <p14:sldId id="288"/>
            <p14:sldId id="2147377981"/>
            <p14:sldId id="2147377982"/>
            <p14:sldId id="2147377986"/>
            <p14:sldId id="2147377987"/>
            <p14:sldId id="290"/>
            <p14:sldId id="287"/>
          </p14:sldIdLst>
        </p14:section>
        <p14:section name="IRB 5710 Variants" id="{FEFD23E1-4224-40BC-942B-67CFB8B9802E}">
          <p14:sldIdLst>
            <p14:sldId id="265"/>
            <p14:sldId id="2147473532"/>
            <p14:sldId id="295"/>
            <p14:sldId id="316"/>
            <p14:sldId id="317"/>
            <p14:sldId id="318"/>
            <p14:sldId id="297"/>
            <p14:sldId id="320"/>
            <p14:sldId id="298"/>
            <p14:sldId id="321"/>
          </p14:sldIdLst>
        </p14:section>
        <p14:section name="IRB 5720 Variants" id="{B136D757-0241-4A2E-A497-17F1B436248F}">
          <p14:sldIdLst>
            <p14:sldId id="266"/>
            <p14:sldId id="2147473534"/>
            <p14:sldId id="299"/>
            <p14:sldId id="322"/>
            <p14:sldId id="300"/>
            <p14:sldId id="323"/>
            <p14:sldId id="301"/>
            <p14:sldId id="324"/>
            <p14:sldId id="303"/>
            <p14:sldId id="325"/>
          </p14:sldIdLst>
        </p14:section>
        <p14:section name="IRB 57X0 Options" id="{C7987FC5-9C43-4458-9AE6-5B4111173C50}">
          <p14:sldIdLst>
            <p14:sldId id="267"/>
            <p14:sldId id="305"/>
            <p14:sldId id="2147377994"/>
            <p14:sldId id="329"/>
            <p14:sldId id="326"/>
            <p14:sldId id="327"/>
            <p14:sldId id="328"/>
            <p14:sldId id="304"/>
            <p14:sldId id="307"/>
            <p14:sldId id="308"/>
            <p14:sldId id="315"/>
            <p14:sldId id="309"/>
            <p14:sldId id="2147478107"/>
            <p14:sldId id="2147473530"/>
            <p14:sldId id="312"/>
            <p14:sldId id="313"/>
            <p14:sldId id="2147478111"/>
            <p14:sldId id="314"/>
            <p14:sldId id="2147378001"/>
            <p14:sldId id="2147480664"/>
            <p14:sldId id="2147478108"/>
            <p14:sldId id="2147377989"/>
            <p14:sldId id="2147478109"/>
            <p14:sldId id="2147480715"/>
            <p14:sldId id="2147473579"/>
            <p14:sldId id="2147480716"/>
            <p14:sldId id="2147473538"/>
            <p14:sldId id="2147377980"/>
            <p14:sldId id="2147478112"/>
            <p14:sldId id="2147478113"/>
            <p14:sldId id="2147478114"/>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mytro Lieshonok" initials="DL" lastIdx="2" clrIdx="0">
    <p:extLst>
      <p:ext uri="{19B8F6BF-5375-455C-9EA6-DF929625EA0E}">
        <p15:presenceInfo xmlns:p15="http://schemas.microsoft.com/office/powerpoint/2012/main" userId="Dmytro Lieshono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A"/>
    <a:srgbClr val="FF00FF"/>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3F8A54-F971-430D-9108-034FE38666E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Styl jasny 1 — Ak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Styl jasny 3 — Ak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73F8A54-F971-430D-9108-034FE38666EA}" styleName="ABB Default Table">
    <a:wholeTbl>
      <a:tcTxStyle>
        <a:fontRef idx="minor">
          <a:prstClr val="black"/>
        </a:fontRef>
        <a:schemeClr val="dk1"/>
      </a:tcTxStyle>
      <a:tcStyle>
        <a:tcBdr>
          <a:left>
            <a:ln>
              <a:noFill/>
            </a:ln>
          </a:left>
          <a:right>
            <a:ln>
              <a:noFill/>
            </a:ln>
          </a:right>
          <a:top>
            <a:ln w="30000" cmpd="sng">
              <a:solidFill>
                <a:schemeClr val="dk1"/>
              </a:solidFill>
            </a:ln>
          </a:top>
          <a:bottom>
            <a:ln w="0" cmpd="sng">
              <a:solidFill>
                <a:schemeClr val="dk1"/>
              </a:solidFill>
            </a:ln>
          </a:bottom>
          <a:insideH>
            <a:ln w="5000" cmpd="sng">
              <a:solidFill>
                <a:schemeClr val="accent4"/>
              </a:solidFill>
            </a:ln>
          </a:insideH>
          <a:insideV>
            <a:ln>
              <a:no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tcStyle>
    </a:band2V>
    <a:lastCol>
      <a:tcTxStyle b="off">
        <a:fontRef idx="minor">
          <a:schemeClr val="dk1"/>
        </a:fontRef>
        <a:schemeClr val="dk1"/>
      </a:tcTxStyle>
      <a:tcStyle>
        <a:tcBdr/>
        <a:fill>
          <a:solidFill>
            <a:schemeClr val="accent5"/>
          </a:solidFill>
        </a:fill>
      </a:tcStyle>
    </a:lastCol>
    <a:firstCol>
      <a:tcTxStyle b="off">
        <a:fontRef idx="minor">
          <a:schemeClr val="dk1"/>
        </a:fontRef>
        <a:schemeClr val="dk1"/>
      </a:tcTxStyle>
      <a:tcStyle>
        <a:tcBdr/>
        <a:fill>
          <a:solidFill>
            <a:schemeClr val="accent5"/>
          </a:solidFill>
        </a:fill>
      </a:tcStyle>
    </a:firstCol>
    <a:lastRow>
      <a:tcTxStyle b="off">
        <a:fontRef idx="minor">
          <a:prstClr val="black"/>
        </a:fontRef>
        <a:schemeClr val="dk1"/>
      </a:tcTxStyle>
      <a:tcStyle>
        <a:tcBdr/>
        <a:fill>
          <a:solidFill>
            <a:schemeClr val="accent5"/>
          </a:solidFill>
        </a:fill>
      </a:tcStyle>
    </a:lastRow>
    <a:firstRow>
      <a:tcTxStyle b="on">
        <a:fontRef idx="minor">
          <a:prstClr val="black"/>
        </a:fontRef>
        <a:schemeClr val="dk1"/>
      </a:tcTxStyle>
      <a:tcStyle>
        <a:tcBdr>
          <a:bottom>
            <a:ln w="5000" cmpd="sng">
              <a:solidFill>
                <a:schemeClr val="dk1"/>
              </a:solidFill>
            </a:ln>
          </a:bottom>
        </a:tcBdr>
        <a:fill>
          <a:solidFill>
            <a:schemeClr val="l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8" autoAdjust="0"/>
    <p:restoredTop sz="94673" autoAdjust="0"/>
  </p:normalViewPr>
  <p:slideViewPr>
    <p:cSldViewPr snapToGrid="0" snapToObjects="1" showGuides="1">
      <p:cViewPr varScale="1">
        <p:scale>
          <a:sx n="99" d="100"/>
          <a:sy n="99" d="100"/>
        </p:scale>
        <p:origin x="894" y="306"/>
      </p:cViewPr>
      <p:guideLst/>
    </p:cSldViewPr>
  </p:slideViewPr>
  <p:outlineViewPr>
    <p:cViewPr>
      <p:scale>
        <a:sx n="33" d="100"/>
        <a:sy n="33" d="100"/>
      </p:scale>
      <p:origin x="0" y="-94380"/>
    </p:cViewPr>
  </p:outlineViewPr>
  <p:notesTextViewPr>
    <p:cViewPr>
      <p:scale>
        <a:sx n="3" d="2"/>
        <a:sy n="3" d="2"/>
      </p:scale>
      <p:origin x="0" y="0"/>
    </p:cViewPr>
  </p:notesTextViewPr>
  <p:sorterViewPr>
    <p:cViewPr>
      <p:scale>
        <a:sx n="66" d="100"/>
        <a:sy n="66" d="100"/>
      </p:scale>
      <p:origin x="0" y="-5298"/>
    </p:cViewPr>
  </p:sorterViewPr>
  <p:notesViewPr>
    <p:cSldViewPr snapToGrid="0" snapToObjects="1" showGuides="1">
      <p:cViewPr varScale="1">
        <p:scale>
          <a:sx n="91" d="100"/>
          <a:sy n="91" d="100"/>
        </p:scale>
        <p:origin x="367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xml"/><Relationship Id="rId21" Type="http://schemas.openxmlformats.org/officeDocument/2006/relationships/customXml" Target="../customXml/item21.xml"/><Relationship Id="rId42" Type="http://schemas.openxmlformats.org/officeDocument/2006/relationships/customXml" Target="../customXml/item42.xml"/><Relationship Id="rId63" Type="http://schemas.openxmlformats.org/officeDocument/2006/relationships/customXml" Target="../customXml/item63.xml"/><Relationship Id="rId84" Type="http://schemas.openxmlformats.org/officeDocument/2006/relationships/customXml" Target="../customXml/item84.xml"/><Relationship Id="rId138" Type="http://schemas.openxmlformats.org/officeDocument/2006/relationships/slide" Target="slides/slide22.xml"/><Relationship Id="rId159" Type="http://schemas.openxmlformats.org/officeDocument/2006/relationships/slide" Target="slides/slide43.xml"/><Relationship Id="rId170" Type="http://schemas.openxmlformats.org/officeDocument/2006/relationships/slide" Target="slides/slide54.xml"/><Relationship Id="rId191" Type="http://schemas.openxmlformats.org/officeDocument/2006/relationships/theme" Target="theme/theme1.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53" Type="http://schemas.openxmlformats.org/officeDocument/2006/relationships/customXml" Target="../customXml/item53.xml"/><Relationship Id="rId74" Type="http://schemas.openxmlformats.org/officeDocument/2006/relationships/customXml" Target="../customXml/item74.xml"/><Relationship Id="rId128" Type="http://schemas.openxmlformats.org/officeDocument/2006/relationships/slide" Target="slides/slide12.xml"/><Relationship Id="rId149" Type="http://schemas.openxmlformats.org/officeDocument/2006/relationships/slide" Target="slides/slide33.xml"/><Relationship Id="rId5" Type="http://schemas.openxmlformats.org/officeDocument/2006/relationships/customXml" Target="../customXml/item5.xml"/><Relationship Id="rId95" Type="http://schemas.openxmlformats.org/officeDocument/2006/relationships/customXml" Target="../customXml/item95.xml"/><Relationship Id="rId160" Type="http://schemas.openxmlformats.org/officeDocument/2006/relationships/slide" Target="slides/slide44.xml"/><Relationship Id="rId181" Type="http://schemas.openxmlformats.org/officeDocument/2006/relationships/slide" Target="slides/slide65.xml"/><Relationship Id="rId22" Type="http://schemas.openxmlformats.org/officeDocument/2006/relationships/customXml" Target="../customXml/item22.xml"/><Relationship Id="rId43" Type="http://schemas.openxmlformats.org/officeDocument/2006/relationships/customXml" Target="../customXml/item43.xml"/><Relationship Id="rId64" Type="http://schemas.openxmlformats.org/officeDocument/2006/relationships/customXml" Target="../customXml/item64.xml"/><Relationship Id="rId118" Type="http://schemas.openxmlformats.org/officeDocument/2006/relationships/slide" Target="slides/slide2.xml"/><Relationship Id="rId139" Type="http://schemas.openxmlformats.org/officeDocument/2006/relationships/slide" Target="slides/slide23.xml"/><Relationship Id="rId85" Type="http://schemas.openxmlformats.org/officeDocument/2006/relationships/customXml" Target="../customXml/item85.xml"/><Relationship Id="rId150" Type="http://schemas.openxmlformats.org/officeDocument/2006/relationships/slide" Target="slides/slide34.xml"/><Relationship Id="rId171" Type="http://schemas.openxmlformats.org/officeDocument/2006/relationships/slide" Target="slides/slide55.xml"/><Relationship Id="rId192" Type="http://schemas.openxmlformats.org/officeDocument/2006/relationships/tableStyles" Target="tableStyles.xml"/><Relationship Id="rId12" Type="http://schemas.openxmlformats.org/officeDocument/2006/relationships/customXml" Target="../customXml/item12.xml"/><Relationship Id="rId33" Type="http://schemas.openxmlformats.org/officeDocument/2006/relationships/customXml" Target="../customXml/item33.xml"/><Relationship Id="rId108" Type="http://schemas.openxmlformats.org/officeDocument/2006/relationships/customXml" Target="../customXml/item108.xml"/><Relationship Id="rId129" Type="http://schemas.openxmlformats.org/officeDocument/2006/relationships/slide" Target="slides/slide13.xml"/><Relationship Id="rId54" Type="http://schemas.openxmlformats.org/officeDocument/2006/relationships/customXml" Target="../customXml/item54.xml"/><Relationship Id="rId75" Type="http://schemas.openxmlformats.org/officeDocument/2006/relationships/customXml" Target="../customXml/item75.xml"/><Relationship Id="rId96" Type="http://schemas.openxmlformats.org/officeDocument/2006/relationships/customXml" Target="../customXml/item96.xml"/><Relationship Id="rId140" Type="http://schemas.openxmlformats.org/officeDocument/2006/relationships/slide" Target="slides/slide24.xml"/><Relationship Id="rId161" Type="http://schemas.openxmlformats.org/officeDocument/2006/relationships/slide" Target="slides/slide45.xml"/><Relationship Id="rId182" Type="http://schemas.openxmlformats.org/officeDocument/2006/relationships/notesMaster" Target="notesMasters/notesMaster1.xml"/><Relationship Id="rId6" Type="http://schemas.openxmlformats.org/officeDocument/2006/relationships/customXml" Target="../customXml/item6.xml"/><Relationship Id="rId23" Type="http://schemas.openxmlformats.org/officeDocument/2006/relationships/customXml" Target="../customXml/item23.xml"/><Relationship Id="rId119" Type="http://schemas.openxmlformats.org/officeDocument/2006/relationships/slide" Target="slides/slide3.xml"/><Relationship Id="rId44" Type="http://schemas.openxmlformats.org/officeDocument/2006/relationships/customXml" Target="../customXml/item44.xml"/><Relationship Id="rId65" Type="http://schemas.openxmlformats.org/officeDocument/2006/relationships/customXml" Target="../customXml/item65.xml"/><Relationship Id="rId86" Type="http://schemas.openxmlformats.org/officeDocument/2006/relationships/customXml" Target="../customXml/item86.xml"/><Relationship Id="rId130" Type="http://schemas.openxmlformats.org/officeDocument/2006/relationships/slide" Target="slides/slide14.xml"/><Relationship Id="rId151" Type="http://schemas.openxmlformats.org/officeDocument/2006/relationships/slide" Target="slides/slide35.xml"/><Relationship Id="rId172" Type="http://schemas.openxmlformats.org/officeDocument/2006/relationships/slide" Target="slides/slide56.xml"/><Relationship Id="rId193" Type="http://schemas.microsoft.com/office/2016/11/relationships/changesInfo" Target="changesInfos/changesInfo1.xml"/><Relationship Id="rId13" Type="http://schemas.openxmlformats.org/officeDocument/2006/relationships/customXml" Target="../customXml/item13.xml"/><Relationship Id="rId109" Type="http://schemas.openxmlformats.org/officeDocument/2006/relationships/customXml" Target="../customXml/item10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04" Type="http://schemas.openxmlformats.org/officeDocument/2006/relationships/customXml" Target="../customXml/item104.xml"/><Relationship Id="rId120" Type="http://schemas.openxmlformats.org/officeDocument/2006/relationships/slide" Target="slides/slide4.xml"/><Relationship Id="rId125" Type="http://schemas.openxmlformats.org/officeDocument/2006/relationships/slide" Target="slides/slide9.xml"/><Relationship Id="rId141" Type="http://schemas.openxmlformats.org/officeDocument/2006/relationships/slide" Target="slides/slide25.xml"/><Relationship Id="rId146" Type="http://schemas.openxmlformats.org/officeDocument/2006/relationships/slide" Target="slides/slide30.xml"/><Relationship Id="rId167" Type="http://schemas.openxmlformats.org/officeDocument/2006/relationships/slide" Target="slides/slide51.xml"/><Relationship Id="rId188" Type="http://schemas.openxmlformats.org/officeDocument/2006/relationships/commentAuthors" Target="commentAuthors.xml"/><Relationship Id="rId7" Type="http://schemas.openxmlformats.org/officeDocument/2006/relationships/customXml" Target="../customXml/item7.xml"/><Relationship Id="rId71" Type="http://schemas.openxmlformats.org/officeDocument/2006/relationships/customXml" Target="../customXml/item71.xml"/><Relationship Id="rId92" Type="http://schemas.openxmlformats.org/officeDocument/2006/relationships/customXml" Target="../customXml/item92.xml"/><Relationship Id="rId162" Type="http://schemas.openxmlformats.org/officeDocument/2006/relationships/slide" Target="slides/slide46.xml"/><Relationship Id="rId183"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15" Type="http://schemas.openxmlformats.org/officeDocument/2006/relationships/customXml" Target="../customXml/item115.xml"/><Relationship Id="rId131" Type="http://schemas.openxmlformats.org/officeDocument/2006/relationships/slide" Target="slides/slide15.xml"/><Relationship Id="rId136" Type="http://schemas.openxmlformats.org/officeDocument/2006/relationships/slide" Target="slides/slide20.xml"/><Relationship Id="rId157" Type="http://schemas.openxmlformats.org/officeDocument/2006/relationships/slide" Target="slides/slide41.xml"/><Relationship Id="rId178" Type="http://schemas.openxmlformats.org/officeDocument/2006/relationships/slide" Target="slides/slide62.xml"/><Relationship Id="rId61" Type="http://schemas.openxmlformats.org/officeDocument/2006/relationships/customXml" Target="../customXml/item61.xml"/><Relationship Id="rId82" Type="http://schemas.openxmlformats.org/officeDocument/2006/relationships/customXml" Target="../customXml/item82.xml"/><Relationship Id="rId152" Type="http://schemas.openxmlformats.org/officeDocument/2006/relationships/slide" Target="slides/slide36.xml"/><Relationship Id="rId173" Type="http://schemas.openxmlformats.org/officeDocument/2006/relationships/slide" Target="slides/slide57.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105" Type="http://schemas.openxmlformats.org/officeDocument/2006/relationships/customXml" Target="../customXml/item105.xml"/><Relationship Id="rId126" Type="http://schemas.openxmlformats.org/officeDocument/2006/relationships/slide" Target="slides/slide10.xml"/><Relationship Id="rId147" Type="http://schemas.openxmlformats.org/officeDocument/2006/relationships/slide" Target="slides/slide31.xml"/><Relationship Id="rId168" Type="http://schemas.openxmlformats.org/officeDocument/2006/relationships/slide" Target="slides/slide52.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98" Type="http://schemas.openxmlformats.org/officeDocument/2006/relationships/customXml" Target="../customXml/item98.xml"/><Relationship Id="rId121" Type="http://schemas.openxmlformats.org/officeDocument/2006/relationships/slide" Target="slides/slide5.xml"/><Relationship Id="rId142" Type="http://schemas.openxmlformats.org/officeDocument/2006/relationships/slide" Target="slides/slide26.xml"/><Relationship Id="rId163" Type="http://schemas.openxmlformats.org/officeDocument/2006/relationships/slide" Target="slides/slide47.xml"/><Relationship Id="rId184" Type="http://schemas.openxmlformats.org/officeDocument/2006/relationships/font" Target="fonts/font1.fntdata"/><Relationship Id="rId189" Type="http://schemas.openxmlformats.org/officeDocument/2006/relationships/presProps" Target="presProps.xml"/><Relationship Id="rId3" Type="http://schemas.openxmlformats.org/officeDocument/2006/relationships/customXml" Target="../customXml/item3.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116" Type="http://schemas.openxmlformats.org/officeDocument/2006/relationships/slideMaster" Target="slideMasters/slideMaster1.xml"/><Relationship Id="rId137" Type="http://schemas.openxmlformats.org/officeDocument/2006/relationships/slide" Target="slides/slide21.xml"/><Relationship Id="rId158" Type="http://schemas.openxmlformats.org/officeDocument/2006/relationships/slide" Target="slides/slide42.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slide" Target="slides/slide16.xml"/><Relationship Id="rId153" Type="http://schemas.openxmlformats.org/officeDocument/2006/relationships/slide" Target="slides/slide37.xml"/><Relationship Id="rId174" Type="http://schemas.openxmlformats.org/officeDocument/2006/relationships/slide" Target="slides/slide58.xml"/><Relationship Id="rId179" Type="http://schemas.openxmlformats.org/officeDocument/2006/relationships/slide" Target="slides/slide63.xml"/><Relationship Id="rId190" Type="http://schemas.openxmlformats.org/officeDocument/2006/relationships/viewProps" Target="viewProps.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customXml" Target="../customXml/item106.xml"/><Relationship Id="rId127" Type="http://schemas.openxmlformats.org/officeDocument/2006/relationships/slide" Target="slides/slide11.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78" Type="http://schemas.openxmlformats.org/officeDocument/2006/relationships/customXml" Target="../customXml/item78.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slide" Target="slides/slide6.xml"/><Relationship Id="rId143" Type="http://schemas.openxmlformats.org/officeDocument/2006/relationships/slide" Target="slides/slide27.xml"/><Relationship Id="rId148" Type="http://schemas.openxmlformats.org/officeDocument/2006/relationships/slide" Target="slides/slide32.xml"/><Relationship Id="rId164" Type="http://schemas.openxmlformats.org/officeDocument/2006/relationships/slide" Target="slides/slide48.xml"/><Relationship Id="rId169" Type="http://schemas.openxmlformats.org/officeDocument/2006/relationships/slide" Target="slides/slide53.xml"/><Relationship Id="rId185" Type="http://schemas.openxmlformats.org/officeDocument/2006/relationships/font" Target="fonts/font2.fntdata"/><Relationship Id="rId4" Type="http://schemas.openxmlformats.org/officeDocument/2006/relationships/customXml" Target="../customXml/item4.xml"/><Relationship Id="rId9" Type="http://schemas.openxmlformats.org/officeDocument/2006/relationships/customXml" Target="../customXml/item9.xml"/><Relationship Id="rId180" Type="http://schemas.openxmlformats.org/officeDocument/2006/relationships/slide" Target="slides/slide64.xml"/><Relationship Id="rId26" Type="http://schemas.openxmlformats.org/officeDocument/2006/relationships/customXml" Target="../customXml/item26.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slide" Target="slides/slide17.xml"/><Relationship Id="rId154" Type="http://schemas.openxmlformats.org/officeDocument/2006/relationships/slide" Target="slides/slide38.xml"/><Relationship Id="rId175" Type="http://schemas.openxmlformats.org/officeDocument/2006/relationships/slide" Target="slides/slide59.xml"/><Relationship Id="rId16" Type="http://schemas.openxmlformats.org/officeDocument/2006/relationships/customXml" Target="../customXml/item16.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slide" Target="slides/slide7.xml"/><Relationship Id="rId144" Type="http://schemas.openxmlformats.org/officeDocument/2006/relationships/slide" Target="slides/slide28.xml"/><Relationship Id="rId90" Type="http://schemas.openxmlformats.org/officeDocument/2006/relationships/customXml" Target="../customXml/item90.xml"/><Relationship Id="rId165" Type="http://schemas.openxmlformats.org/officeDocument/2006/relationships/slide" Target="slides/slide49.xml"/><Relationship Id="rId186" Type="http://schemas.openxmlformats.org/officeDocument/2006/relationships/font" Target="fonts/font3.fntdata"/><Relationship Id="rId27" Type="http://schemas.openxmlformats.org/officeDocument/2006/relationships/customXml" Target="../customXml/item27.xml"/><Relationship Id="rId48" Type="http://schemas.openxmlformats.org/officeDocument/2006/relationships/customXml" Target="../customXml/item48.xml"/><Relationship Id="rId69" Type="http://schemas.openxmlformats.org/officeDocument/2006/relationships/customXml" Target="../customXml/item69.xml"/><Relationship Id="rId113" Type="http://schemas.openxmlformats.org/officeDocument/2006/relationships/customXml" Target="../customXml/item113.xml"/><Relationship Id="rId134" Type="http://schemas.openxmlformats.org/officeDocument/2006/relationships/slide" Target="slides/slide18.xml"/><Relationship Id="rId80" Type="http://schemas.openxmlformats.org/officeDocument/2006/relationships/customXml" Target="../customXml/item80.xml"/><Relationship Id="rId155" Type="http://schemas.openxmlformats.org/officeDocument/2006/relationships/slide" Target="slides/slide39.xml"/><Relationship Id="rId176" Type="http://schemas.openxmlformats.org/officeDocument/2006/relationships/slide" Target="slides/slide60.xml"/><Relationship Id="rId17" Type="http://schemas.openxmlformats.org/officeDocument/2006/relationships/customXml" Target="../customXml/item17.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24" Type="http://schemas.openxmlformats.org/officeDocument/2006/relationships/slide" Target="slides/slide8.xml"/><Relationship Id="rId70" Type="http://schemas.openxmlformats.org/officeDocument/2006/relationships/customXml" Target="../customXml/item70.xml"/><Relationship Id="rId91" Type="http://schemas.openxmlformats.org/officeDocument/2006/relationships/customXml" Target="../customXml/item91.xml"/><Relationship Id="rId145" Type="http://schemas.openxmlformats.org/officeDocument/2006/relationships/slide" Target="slides/slide29.xml"/><Relationship Id="rId166" Type="http://schemas.openxmlformats.org/officeDocument/2006/relationships/slide" Target="slides/slide50.xml"/><Relationship Id="rId187" Type="http://schemas.openxmlformats.org/officeDocument/2006/relationships/font" Target="fonts/font4.fntdata"/><Relationship Id="rId1" Type="http://schemas.openxmlformats.org/officeDocument/2006/relationships/customXml" Target="../customXml/item1.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60" Type="http://schemas.openxmlformats.org/officeDocument/2006/relationships/customXml" Target="../customXml/item60.xml"/><Relationship Id="rId81" Type="http://schemas.openxmlformats.org/officeDocument/2006/relationships/customXml" Target="../customXml/item81.xml"/><Relationship Id="rId135" Type="http://schemas.openxmlformats.org/officeDocument/2006/relationships/slide" Target="slides/slide19.xml"/><Relationship Id="rId156" Type="http://schemas.openxmlformats.org/officeDocument/2006/relationships/slide" Target="slides/slide40.xml"/><Relationship Id="rId177" Type="http://schemas.openxmlformats.org/officeDocument/2006/relationships/slide" Target="slides/slide61.xml"/><Relationship Id="rId18" Type="http://schemas.openxmlformats.org/officeDocument/2006/relationships/customXml" Target="../customXml/item18.xml"/><Relationship Id="rId39" Type="http://schemas.openxmlformats.org/officeDocument/2006/relationships/customXml" Target="../customXml/item3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 Quiskamp" userId="c5fb30c9-4456-455f-acbb-c002ad45cef4" providerId="ADAL" clId="{D1B83249-D674-41F2-AA07-EA51FF2295DF}"/>
    <pc:docChg chg="custSel addSld delSld modSld modMainMaster modSection">
      <pc:chgData name="Niko Quiskamp" userId="c5fb30c9-4456-455f-acbb-c002ad45cef4" providerId="ADAL" clId="{D1B83249-D674-41F2-AA07-EA51FF2295DF}" dt="2026-01-08T15:20:40.929" v="371" actId="20577"/>
      <pc:docMkLst>
        <pc:docMk/>
      </pc:docMkLst>
      <pc:sldChg chg="modSp mod">
        <pc:chgData name="Niko Quiskamp" userId="c5fb30c9-4456-455f-acbb-c002ad45cef4" providerId="ADAL" clId="{D1B83249-D674-41F2-AA07-EA51FF2295DF}" dt="2026-01-08T15:20:39.064" v="356" actId="20577"/>
        <pc:sldMkLst>
          <pc:docMk/>
          <pc:sldMk cId="2186884336" sldId="261"/>
        </pc:sldMkLst>
        <pc:spChg chg="mod">
          <ac:chgData name="Niko Quiskamp" userId="c5fb30c9-4456-455f-acbb-c002ad45cef4" providerId="ADAL" clId="{D1B83249-D674-41F2-AA07-EA51FF2295DF}" dt="2026-01-08T15:20:39.064" v="356" actId="20577"/>
          <ac:spMkLst>
            <pc:docMk/>
            <pc:sldMk cId="2186884336" sldId="261"/>
            <ac:spMk id="4" creationId="{BC07286A-A92A-922C-B2C4-18D4EBF836CE}"/>
          </ac:spMkLst>
        </pc:spChg>
      </pc:sldChg>
      <pc:sldChg chg="modSp mod">
        <pc:chgData name="Niko Quiskamp" userId="c5fb30c9-4456-455f-acbb-c002ad45cef4" providerId="ADAL" clId="{D1B83249-D674-41F2-AA07-EA51FF2295DF}" dt="2025-12-19T13:53:11.690" v="32" actId="20577"/>
        <pc:sldMkLst>
          <pc:docMk/>
          <pc:sldMk cId="3836909142" sldId="287"/>
        </pc:sldMkLst>
        <pc:graphicFrameChg chg="modGraphic">
          <ac:chgData name="Niko Quiskamp" userId="c5fb30c9-4456-455f-acbb-c002ad45cef4" providerId="ADAL" clId="{D1B83249-D674-41F2-AA07-EA51FF2295DF}" dt="2025-12-19T13:53:11.690" v="32" actId="20577"/>
          <ac:graphicFrameMkLst>
            <pc:docMk/>
            <pc:sldMk cId="3836909142" sldId="287"/>
            <ac:graphicFrameMk id="6" creationId="{57BBDD1A-BD57-406F-A64F-7136692A0776}"/>
          </ac:graphicFrameMkLst>
        </pc:graphicFrameChg>
      </pc:sldChg>
      <pc:sldChg chg="modSp mod">
        <pc:chgData name="Niko Quiskamp" userId="c5fb30c9-4456-455f-acbb-c002ad45cef4" providerId="ADAL" clId="{D1B83249-D674-41F2-AA07-EA51FF2295DF}" dt="2025-12-19T14:23:39.145" v="257" actId="313"/>
        <pc:sldMkLst>
          <pc:docMk/>
          <pc:sldMk cId="792006719" sldId="288"/>
        </pc:sldMkLst>
        <pc:spChg chg="mod">
          <ac:chgData name="Niko Quiskamp" userId="c5fb30c9-4456-455f-acbb-c002ad45cef4" providerId="ADAL" clId="{D1B83249-D674-41F2-AA07-EA51FF2295DF}" dt="2025-12-19T14:23:39.145" v="257" actId="313"/>
          <ac:spMkLst>
            <pc:docMk/>
            <pc:sldMk cId="792006719" sldId="288"/>
            <ac:spMk id="10" creationId="{3C86C171-4220-7A07-0E27-D03270D9CE3D}"/>
          </ac:spMkLst>
        </pc:spChg>
      </pc:sldChg>
      <pc:sldChg chg="modSp mod">
        <pc:chgData name="Niko Quiskamp" userId="c5fb30c9-4456-455f-acbb-c002ad45cef4" providerId="ADAL" clId="{D1B83249-D674-41F2-AA07-EA51FF2295DF}" dt="2025-12-19T13:52:39.419" v="24" actId="20577"/>
        <pc:sldMkLst>
          <pc:docMk/>
          <pc:sldMk cId="989520143" sldId="290"/>
        </pc:sldMkLst>
        <pc:graphicFrameChg chg="modGraphic">
          <ac:chgData name="Niko Quiskamp" userId="c5fb30c9-4456-455f-acbb-c002ad45cef4" providerId="ADAL" clId="{D1B83249-D674-41F2-AA07-EA51FF2295DF}" dt="2025-12-19T13:52:39.419" v="24" actId="20577"/>
          <ac:graphicFrameMkLst>
            <pc:docMk/>
            <pc:sldMk cId="989520143" sldId="290"/>
            <ac:graphicFrameMk id="15" creationId="{E849E8D3-5C51-4928-A822-097BE9AC931E}"/>
          </ac:graphicFrameMkLst>
        </pc:graphicFrameChg>
      </pc:sldChg>
      <pc:sldChg chg="modSp mod">
        <pc:chgData name="Niko Quiskamp" userId="c5fb30c9-4456-455f-acbb-c002ad45cef4" providerId="ADAL" clId="{D1B83249-D674-41F2-AA07-EA51FF2295DF}" dt="2025-12-19T14:23:44.293" v="262" actId="313"/>
        <pc:sldMkLst>
          <pc:docMk/>
          <pc:sldMk cId="3231684669" sldId="307"/>
        </pc:sldMkLst>
        <pc:spChg chg="mod">
          <ac:chgData name="Niko Quiskamp" userId="c5fb30c9-4456-455f-acbb-c002ad45cef4" providerId="ADAL" clId="{D1B83249-D674-41F2-AA07-EA51FF2295DF}" dt="2025-12-19T14:23:44.293" v="262" actId="313"/>
          <ac:spMkLst>
            <pc:docMk/>
            <pc:sldMk cId="3231684669" sldId="307"/>
            <ac:spMk id="8" creationId="{420A476F-4710-FBBB-48AA-68925AD56150}"/>
          </ac:spMkLst>
        </pc:spChg>
      </pc:sldChg>
      <pc:sldChg chg="modSp mod">
        <pc:chgData name="Niko Quiskamp" userId="c5fb30c9-4456-455f-acbb-c002ad45cef4" providerId="ADAL" clId="{D1B83249-D674-41F2-AA07-EA51FF2295DF}" dt="2025-12-19T14:23:45.790" v="264" actId="313"/>
        <pc:sldMkLst>
          <pc:docMk/>
          <pc:sldMk cId="2435680784" sldId="308"/>
        </pc:sldMkLst>
        <pc:spChg chg="mod">
          <ac:chgData name="Niko Quiskamp" userId="c5fb30c9-4456-455f-acbb-c002ad45cef4" providerId="ADAL" clId="{D1B83249-D674-41F2-AA07-EA51FF2295DF}" dt="2025-12-19T14:23:45.790" v="264" actId="313"/>
          <ac:spMkLst>
            <pc:docMk/>
            <pc:sldMk cId="2435680784" sldId="308"/>
            <ac:spMk id="7" creationId="{93F38355-3DA0-BFC6-40A0-386A7FA761E5}"/>
          </ac:spMkLst>
        </pc:spChg>
      </pc:sldChg>
      <pc:sldChg chg="modSp mod">
        <pc:chgData name="Niko Quiskamp" userId="c5fb30c9-4456-455f-acbb-c002ad45cef4" providerId="ADAL" clId="{D1B83249-D674-41F2-AA07-EA51FF2295DF}" dt="2025-12-19T14:23:09.099" v="52" actId="313"/>
        <pc:sldMkLst>
          <pc:docMk/>
          <pc:sldMk cId="798701473" sldId="313"/>
        </pc:sldMkLst>
        <pc:spChg chg="mod">
          <ac:chgData name="Niko Quiskamp" userId="c5fb30c9-4456-455f-acbb-c002ad45cef4" providerId="ADAL" clId="{D1B83249-D674-41F2-AA07-EA51FF2295DF}" dt="2025-12-19T14:23:09.099" v="52" actId="313"/>
          <ac:spMkLst>
            <pc:docMk/>
            <pc:sldMk cId="798701473" sldId="313"/>
            <ac:spMk id="7" creationId="{4C4323D5-C3A1-434D-200B-38F6B80C8EFB}"/>
          </ac:spMkLst>
        </pc:spChg>
      </pc:sldChg>
      <pc:sldChg chg="addSp modSp mod">
        <pc:chgData name="Niko Quiskamp" userId="c5fb30c9-4456-455f-acbb-c002ad45cef4" providerId="ADAL" clId="{D1B83249-D674-41F2-AA07-EA51FF2295DF}" dt="2025-12-19T14:23:18.785" v="97" actId="313"/>
        <pc:sldMkLst>
          <pc:docMk/>
          <pc:sldMk cId="2764893284" sldId="314"/>
        </pc:sldMkLst>
        <pc:spChg chg="mod">
          <ac:chgData name="Niko Quiskamp" userId="c5fb30c9-4456-455f-acbb-c002ad45cef4" providerId="ADAL" clId="{D1B83249-D674-41F2-AA07-EA51FF2295DF}" dt="2025-12-19T14:23:10.958" v="56" actId="299"/>
          <ac:spMkLst>
            <pc:docMk/>
            <pc:sldMk cId="2764893284" sldId="314"/>
            <ac:spMk id="2" creationId="{F289ED6B-EBCB-4C27-AC93-36663FBF74A3}"/>
          </ac:spMkLst>
        </pc:spChg>
        <pc:spChg chg="mod">
          <ac:chgData name="Niko Quiskamp" userId="c5fb30c9-4456-455f-acbb-c002ad45cef4" providerId="ADAL" clId="{D1B83249-D674-41F2-AA07-EA51FF2295DF}" dt="2025-12-19T14:23:18.785" v="97" actId="313"/>
          <ac:spMkLst>
            <pc:docMk/>
            <pc:sldMk cId="2764893284" sldId="314"/>
            <ac:spMk id="10" creationId="{AFED60C8-6753-7475-ACD2-1387351F59CA}"/>
          </ac:spMkLst>
        </pc:spChg>
        <pc:graphicFrameChg chg="add mod ord modVis">
          <ac:chgData name="Niko Quiskamp" userId="c5fb30c9-4456-455f-acbb-c002ad45cef4" providerId="ADAL" clId="{D1B83249-D674-41F2-AA07-EA51FF2295DF}" dt="2025-12-19T14:23:11.042" v="73"/>
          <ac:graphicFrameMkLst>
            <pc:docMk/>
            <pc:sldMk cId="2764893284" sldId="314"/>
            <ac:graphicFrameMk id="7" creationId="{E86EC773-4652-A655-B8F8-ADDC719D2778}"/>
          </ac:graphicFrameMkLst>
        </pc:graphicFrameChg>
      </pc:sldChg>
      <pc:sldChg chg="modSp mod">
        <pc:chgData name="Niko Quiskamp" userId="c5fb30c9-4456-455f-acbb-c002ad45cef4" providerId="ADAL" clId="{D1B83249-D674-41F2-AA07-EA51FF2295DF}" dt="2025-12-19T14:23:40.531" v="258" actId="313"/>
        <pc:sldMkLst>
          <pc:docMk/>
          <pc:sldMk cId="2997719648" sldId="320"/>
        </pc:sldMkLst>
        <pc:spChg chg="mod">
          <ac:chgData name="Niko Quiskamp" userId="c5fb30c9-4456-455f-acbb-c002ad45cef4" providerId="ADAL" clId="{D1B83249-D674-41F2-AA07-EA51FF2295DF}" dt="2025-12-19T14:23:40.531" v="258" actId="313"/>
          <ac:spMkLst>
            <pc:docMk/>
            <pc:sldMk cId="2997719648" sldId="320"/>
            <ac:spMk id="8" creationId="{CCD6F4D9-2FC5-A519-6955-653F28DA62CD}"/>
          </ac:spMkLst>
        </pc:spChg>
      </pc:sldChg>
      <pc:sldChg chg="modSp mod">
        <pc:chgData name="Niko Quiskamp" userId="c5fb30c9-4456-455f-acbb-c002ad45cef4" providerId="ADAL" clId="{D1B83249-D674-41F2-AA07-EA51FF2295DF}" dt="2025-12-19T14:23:41.413" v="259" actId="313"/>
        <pc:sldMkLst>
          <pc:docMk/>
          <pc:sldMk cId="72697563" sldId="321"/>
        </pc:sldMkLst>
        <pc:spChg chg="mod">
          <ac:chgData name="Niko Quiskamp" userId="c5fb30c9-4456-455f-acbb-c002ad45cef4" providerId="ADAL" clId="{D1B83249-D674-41F2-AA07-EA51FF2295DF}" dt="2025-12-19T14:23:41.413" v="259" actId="313"/>
          <ac:spMkLst>
            <pc:docMk/>
            <pc:sldMk cId="72697563" sldId="321"/>
            <ac:spMk id="8" creationId="{33664229-EF97-AB5F-38B3-0736B70D718B}"/>
          </ac:spMkLst>
        </pc:spChg>
      </pc:sldChg>
      <pc:sldChg chg="modSp mod">
        <pc:chgData name="Niko Quiskamp" userId="c5fb30c9-4456-455f-acbb-c002ad45cef4" providerId="ADAL" clId="{D1B83249-D674-41F2-AA07-EA51FF2295DF}" dt="2025-12-19T14:23:42.267" v="260" actId="313"/>
        <pc:sldMkLst>
          <pc:docMk/>
          <pc:sldMk cId="325660800" sldId="324"/>
        </pc:sldMkLst>
        <pc:spChg chg="mod">
          <ac:chgData name="Niko Quiskamp" userId="c5fb30c9-4456-455f-acbb-c002ad45cef4" providerId="ADAL" clId="{D1B83249-D674-41F2-AA07-EA51FF2295DF}" dt="2025-12-19T14:23:42.267" v="260" actId="313"/>
          <ac:spMkLst>
            <pc:docMk/>
            <pc:sldMk cId="325660800" sldId="324"/>
            <ac:spMk id="8" creationId="{CC132471-4519-CB50-4528-AFDE46A36FCD}"/>
          </ac:spMkLst>
        </pc:spChg>
      </pc:sldChg>
      <pc:sldChg chg="delSp modSp mod">
        <pc:chgData name="Niko Quiskamp" userId="c5fb30c9-4456-455f-acbb-c002ad45cef4" providerId="ADAL" clId="{D1B83249-D674-41F2-AA07-EA51FF2295DF}" dt="2026-01-08T15:20:00.118" v="312" actId="478"/>
        <pc:sldMkLst>
          <pc:docMk/>
          <pc:sldMk cId="840053288" sldId="325"/>
        </pc:sldMkLst>
        <pc:spChg chg="del">
          <ac:chgData name="Niko Quiskamp" userId="c5fb30c9-4456-455f-acbb-c002ad45cef4" providerId="ADAL" clId="{D1B83249-D674-41F2-AA07-EA51FF2295DF}" dt="2026-01-08T15:20:00.118" v="312" actId="478"/>
          <ac:spMkLst>
            <pc:docMk/>
            <pc:sldMk cId="840053288" sldId="325"/>
            <ac:spMk id="6" creationId="{FB524E1A-A044-340A-B535-3234F016F467}"/>
          </ac:spMkLst>
        </pc:spChg>
        <pc:spChg chg="mod">
          <ac:chgData name="Niko Quiskamp" userId="c5fb30c9-4456-455f-acbb-c002ad45cef4" providerId="ADAL" clId="{D1B83249-D674-41F2-AA07-EA51FF2295DF}" dt="2025-12-19T14:23:43.522" v="261" actId="313"/>
          <ac:spMkLst>
            <pc:docMk/>
            <pc:sldMk cId="840053288" sldId="325"/>
            <ac:spMk id="9" creationId="{40042CF3-8028-249B-4559-7FAE135D3496}"/>
          </ac:spMkLst>
        </pc:spChg>
      </pc:sldChg>
      <pc:sldChg chg="addSp modSp mod">
        <pc:chgData name="Niko Quiskamp" userId="c5fb30c9-4456-455f-acbb-c002ad45cef4" providerId="ADAL" clId="{D1B83249-D674-41F2-AA07-EA51FF2295DF}" dt="2025-12-19T14:23:35.371" v="254" actId="313"/>
        <pc:sldMkLst>
          <pc:docMk/>
          <pc:sldMk cId="3692895343" sldId="2147377980"/>
        </pc:sldMkLst>
        <pc:spChg chg="mod">
          <ac:chgData name="Niko Quiskamp" userId="c5fb30c9-4456-455f-acbb-c002ad45cef4" providerId="ADAL" clId="{D1B83249-D674-41F2-AA07-EA51FF2295DF}" dt="2025-12-19T14:23:35.103" v="239" actId="299"/>
          <ac:spMkLst>
            <pc:docMk/>
            <pc:sldMk cId="3692895343" sldId="2147377980"/>
            <ac:spMk id="2" creationId="{F289ED6B-EBCB-4C27-AC93-36663FBF74A3}"/>
          </ac:spMkLst>
        </pc:spChg>
        <pc:spChg chg="mod">
          <ac:chgData name="Niko Quiskamp" userId="c5fb30c9-4456-455f-acbb-c002ad45cef4" providerId="ADAL" clId="{D1B83249-D674-41F2-AA07-EA51FF2295DF}" dt="2025-12-19T14:23:35.371" v="254" actId="313"/>
          <ac:spMkLst>
            <pc:docMk/>
            <pc:sldMk cId="3692895343" sldId="2147377980"/>
            <ac:spMk id="17" creationId="{DAFC871F-237D-8118-74E6-D695EAA7CF73}"/>
          </ac:spMkLst>
        </pc:spChg>
        <pc:graphicFrameChg chg="add mod ord modVis">
          <ac:chgData name="Niko Quiskamp" userId="c5fb30c9-4456-455f-acbb-c002ad45cef4" providerId="ADAL" clId="{D1B83249-D674-41F2-AA07-EA51FF2295DF}" dt="2025-12-19T14:23:35.134" v="253"/>
          <ac:graphicFrameMkLst>
            <pc:docMk/>
            <pc:sldMk cId="3692895343" sldId="2147377980"/>
            <ac:graphicFrameMk id="11" creationId="{77704C67-C0C1-3663-8898-4BD56D50DFE6}"/>
          </ac:graphicFrameMkLst>
        </pc:graphicFrameChg>
      </pc:sldChg>
      <pc:sldChg chg="modSp mod">
        <pc:chgData name="Niko Quiskamp" userId="c5fb30c9-4456-455f-acbb-c002ad45cef4" providerId="ADAL" clId="{D1B83249-D674-41F2-AA07-EA51FF2295DF}" dt="2025-12-19T13:51:44.598" v="19" actId="20577"/>
        <pc:sldMkLst>
          <pc:docMk/>
          <pc:sldMk cId="343178965" sldId="2147377982"/>
        </pc:sldMkLst>
        <pc:spChg chg="mod">
          <ac:chgData name="Niko Quiskamp" userId="c5fb30c9-4456-455f-acbb-c002ad45cef4" providerId="ADAL" clId="{D1B83249-D674-41F2-AA07-EA51FF2295DF}" dt="2025-12-19T13:51:44.598" v="19" actId="20577"/>
          <ac:spMkLst>
            <pc:docMk/>
            <pc:sldMk cId="343178965" sldId="2147377982"/>
            <ac:spMk id="21" creationId="{D2CD652D-9D3D-87AC-FC72-47D1960EB459}"/>
          </ac:spMkLst>
        </pc:spChg>
      </pc:sldChg>
      <pc:sldChg chg="modSp mod">
        <pc:chgData name="Niko Quiskamp" userId="c5fb30c9-4456-455f-acbb-c002ad45cef4" providerId="ADAL" clId="{D1B83249-D674-41F2-AA07-EA51FF2295DF}" dt="2025-12-19T13:49:57.038" v="18" actId="20577"/>
        <pc:sldMkLst>
          <pc:docMk/>
          <pc:sldMk cId="806494374" sldId="2147377986"/>
        </pc:sldMkLst>
        <pc:spChg chg="mod">
          <ac:chgData name="Niko Quiskamp" userId="c5fb30c9-4456-455f-acbb-c002ad45cef4" providerId="ADAL" clId="{D1B83249-D674-41F2-AA07-EA51FF2295DF}" dt="2025-12-19T13:49:57.038" v="18" actId="20577"/>
          <ac:spMkLst>
            <pc:docMk/>
            <pc:sldMk cId="806494374" sldId="2147377986"/>
            <ac:spMk id="20" creationId="{B90F2E4E-BFD1-13E9-4FBB-53910D8A8A20}"/>
          </ac:spMkLst>
        </pc:spChg>
      </pc:sldChg>
      <pc:sldChg chg="modSp mod">
        <pc:chgData name="Niko Quiskamp" userId="c5fb30c9-4456-455f-acbb-c002ad45cef4" providerId="ADAL" clId="{D1B83249-D674-41F2-AA07-EA51FF2295DF}" dt="2025-12-19T13:52:26.910" v="23" actId="20577"/>
        <pc:sldMkLst>
          <pc:docMk/>
          <pc:sldMk cId="204920507" sldId="2147377987"/>
        </pc:sldMkLst>
        <pc:spChg chg="mod">
          <ac:chgData name="Niko Quiskamp" userId="c5fb30c9-4456-455f-acbb-c002ad45cef4" providerId="ADAL" clId="{D1B83249-D674-41F2-AA07-EA51FF2295DF}" dt="2025-12-19T13:52:26.910" v="23" actId="20577"/>
          <ac:spMkLst>
            <pc:docMk/>
            <pc:sldMk cId="204920507" sldId="2147377987"/>
            <ac:spMk id="10" creationId="{40C4C394-DD87-0050-DC5C-5818AED70242}"/>
          </ac:spMkLst>
        </pc:spChg>
      </pc:sldChg>
      <pc:sldChg chg="addSp modSp mod">
        <pc:chgData name="Niko Quiskamp" userId="c5fb30c9-4456-455f-acbb-c002ad45cef4" providerId="ADAL" clId="{D1B83249-D674-41F2-AA07-EA51FF2295DF}" dt="2025-12-19T14:23:29.989" v="179" actId="313"/>
        <pc:sldMkLst>
          <pc:docMk/>
          <pc:sldMk cId="727127412" sldId="2147377989"/>
        </pc:sldMkLst>
        <pc:spChg chg="mod">
          <ac:chgData name="Niko Quiskamp" userId="c5fb30c9-4456-455f-acbb-c002ad45cef4" providerId="ADAL" clId="{D1B83249-D674-41F2-AA07-EA51FF2295DF}" dt="2025-12-19T14:23:27.252" v="160" actId="299"/>
          <ac:spMkLst>
            <pc:docMk/>
            <pc:sldMk cId="727127412" sldId="2147377989"/>
            <ac:spMk id="2" creationId="{F289ED6B-EBCB-4C27-AC93-36663FBF74A3}"/>
          </ac:spMkLst>
        </pc:spChg>
        <pc:spChg chg="mod">
          <ac:chgData name="Niko Quiskamp" userId="c5fb30c9-4456-455f-acbb-c002ad45cef4" providerId="ADAL" clId="{D1B83249-D674-41F2-AA07-EA51FF2295DF}" dt="2025-12-19T14:23:29.989" v="179" actId="313"/>
          <ac:spMkLst>
            <pc:docMk/>
            <pc:sldMk cId="727127412" sldId="2147377989"/>
            <ac:spMk id="14" creationId="{402504C6-ED33-F9EA-ECC0-CB5581CF8ABE}"/>
          </ac:spMkLst>
        </pc:spChg>
        <pc:graphicFrameChg chg="add mod ord modVis">
          <ac:chgData name="Niko Quiskamp" userId="c5fb30c9-4456-455f-acbb-c002ad45cef4" providerId="ADAL" clId="{D1B83249-D674-41F2-AA07-EA51FF2295DF}" dt="2025-12-19T14:23:27.284" v="174"/>
          <ac:graphicFrameMkLst>
            <pc:docMk/>
            <pc:sldMk cId="727127412" sldId="2147377989"/>
            <ac:graphicFrameMk id="3" creationId="{D983C1DA-83F2-59F1-6F0D-B39330614736}"/>
          </ac:graphicFrameMkLst>
        </pc:graphicFrameChg>
      </pc:sldChg>
      <pc:sldChg chg="addSp modSp mod">
        <pc:chgData name="Niko Quiskamp" userId="c5fb30c9-4456-455f-acbb-c002ad45cef4" providerId="ADAL" clId="{D1B83249-D674-41F2-AA07-EA51FF2295DF}" dt="2025-12-19T14:23:20.804" v="116" actId="313"/>
        <pc:sldMkLst>
          <pc:docMk/>
          <pc:sldMk cId="3822133567" sldId="2147378001"/>
        </pc:sldMkLst>
        <pc:spChg chg="mod">
          <ac:chgData name="Niko Quiskamp" userId="c5fb30c9-4456-455f-acbb-c002ad45cef4" providerId="ADAL" clId="{D1B83249-D674-41F2-AA07-EA51FF2295DF}" dt="2025-12-19T14:23:20.552" v="101" actId="299"/>
          <ac:spMkLst>
            <pc:docMk/>
            <pc:sldMk cId="3822133567" sldId="2147378001"/>
            <ac:spMk id="2" creationId="{F289ED6B-EBCB-4C27-AC93-36663FBF74A3}"/>
          </ac:spMkLst>
        </pc:spChg>
        <pc:spChg chg="mod">
          <ac:chgData name="Niko Quiskamp" userId="c5fb30c9-4456-455f-acbb-c002ad45cef4" providerId="ADAL" clId="{D1B83249-D674-41F2-AA07-EA51FF2295DF}" dt="2025-12-19T14:23:20.804" v="116" actId="313"/>
          <ac:spMkLst>
            <pc:docMk/>
            <pc:sldMk cId="3822133567" sldId="2147378001"/>
            <ac:spMk id="9" creationId="{2B3790BD-2791-9D0D-DE62-0F7E6A048163}"/>
          </ac:spMkLst>
        </pc:spChg>
        <pc:graphicFrameChg chg="add mod ord modVis">
          <ac:chgData name="Niko Quiskamp" userId="c5fb30c9-4456-455f-acbb-c002ad45cef4" providerId="ADAL" clId="{D1B83249-D674-41F2-AA07-EA51FF2295DF}" dt="2025-12-19T14:23:20.583" v="115"/>
          <ac:graphicFrameMkLst>
            <pc:docMk/>
            <pc:sldMk cId="3822133567" sldId="2147378001"/>
            <ac:graphicFrameMk id="6" creationId="{61D5D994-1C12-7263-4301-7BA7C3D3ED80}"/>
          </ac:graphicFrameMkLst>
        </pc:graphicFrameChg>
      </pc:sldChg>
      <pc:sldChg chg="add">
        <pc:chgData name="Niko Quiskamp" userId="c5fb30c9-4456-455f-acbb-c002ad45cef4" providerId="ADAL" clId="{D1B83249-D674-41F2-AA07-EA51FF2295DF}" dt="2025-12-19T14:04:48.389" v="35"/>
        <pc:sldMkLst>
          <pc:docMk/>
          <pc:sldMk cId="2497086249" sldId="2147473530"/>
        </pc:sldMkLst>
      </pc:sldChg>
      <pc:sldChg chg="addSp modSp mod">
        <pc:chgData name="Niko Quiskamp" userId="c5fb30c9-4456-455f-acbb-c002ad45cef4" providerId="ADAL" clId="{D1B83249-D674-41F2-AA07-EA51FF2295DF}" dt="2025-12-19T14:23:34.411" v="235"/>
        <pc:sldMkLst>
          <pc:docMk/>
          <pc:sldMk cId="1670737622" sldId="2147473538"/>
        </pc:sldMkLst>
        <pc:spChg chg="mod">
          <ac:chgData name="Niko Quiskamp" userId="c5fb30c9-4456-455f-acbb-c002ad45cef4" providerId="ADAL" clId="{D1B83249-D674-41F2-AA07-EA51FF2295DF}" dt="2025-12-19T14:23:34.395" v="221" actId="299"/>
          <ac:spMkLst>
            <pc:docMk/>
            <pc:sldMk cId="1670737622" sldId="2147473538"/>
            <ac:spMk id="2" creationId="{F289ED6B-EBCB-4C27-AC93-36663FBF74A3}"/>
          </ac:spMkLst>
        </pc:spChg>
        <pc:graphicFrameChg chg="add mod ord modVis">
          <ac:chgData name="Niko Quiskamp" userId="c5fb30c9-4456-455f-acbb-c002ad45cef4" providerId="ADAL" clId="{D1B83249-D674-41F2-AA07-EA51FF2295DF}" dt="2025-12-19T14:23:34.411" v="235"/>
          <ac:graphicFrameMkLst>
            <pc:docMk/>
            <pc:sldMk cId="1670737622" sldId="2147473538"/>
            <ac:graphicFrameMk id="7" creationId="{6EEA0D20-22AC-208F-F847-80FEBF55625D}"/>
          </ac:graphicFrameMkLst>
        </pc:graphicFrameChg>
      </pc:sldChg>
      <pc:sldChg chg="addSp modSp mod">
        <pc:chgData name="Niko Quiskamp" userId="c5fb30c9-4456-455f-acbb-c002ad45cef4" providerId="ADAL" clId="{D1B83249-D674-41F2-AA07-EA51FF2295DF}" dt="2025-12-19T14:23:33.531" v="217"/>
        <pc:sldMkLst>
          <pc:docMk/>
          <pc:sldMk cId="2850197293" sldId="2147473579"/>
        </pc:sldMkLst>
        <pc:spChg chg="mod">
          <ac:chgData name="Niko Quiskamp" userId="c5fb30c9-4456-455f-acbb-c002ad45cef4" providerId="ADAL" clId="{D1B83249-D674-41F2-AA07-EA51FF2295DF}" dt="2025-12-19T14:23:33.514" v="203" actId="299"/>
          <ac:spMkLst>
            <pc:docMk/>
            <pc:sldMk cId="2850197293" sldId="2147473579"/>
            <ac:spMk id="2" creationId="{F289ED6B-EBCB-4C27-AC93-36663FBF74A3}"/>
          </ac:spMkLst>
        </pc:spChg>
        <pc:spChg chg="mod">
          <ac:chgData name="Niko Quiskamp" userId="c5fb30c9-4456-455f-acbb-c002ad45cef4" providerId="ADAL" clId="{D1B83249-D674-41F2-AA07-EA51FF2295DF}" dt="2025-12-19T14:23:32.964" v="200" actId="313"/>
          <ac:spMkLst>
            <pc:docMk/>
            <pc:sldMk cId="2850197293" sldId="2147473579"/>
            <ac:spMk id="2072" creationId="{33A9E4FC-2F78-EDA6-8CEF-F35143B30C2B}"/>
          </ac:spMkLst>
        </pc:spChg>
        <pc:graphicFrameChg chg="add mod ord modVis">
          <ac:chgData name="Niko Quiskamp" userId="c5fb30c9-4456-455f-acbb-c002ad45cef4" providerId="ADAL" clId="{D1B83249-D674-41F2-AA07-EA51FF2295DF}" dt="2025-12-19T14:23:33.531" v="217"/>
          <ac:graphicFrameMkLst>
            <pc:docMk/>
            <pc:sldMk cId="2850197293" sldId="2147473579"/>
            <ac:graphicFrameMk id="7" creationId="{47D5421B-8057-AAEF-915C-01B7B7A6EC5E}"/>
          </ac:graphicFrameMkLst>
        </pc:graphicFrameChg>
      </pc:sldChg>
      <pc:sldChg chg="modSp add mod">
        <pc:chgData name="Niko Quiskamp" userId="c5fb30c9-4456-455f-acbb-c002ad45cef4" providerId="ADAL" clId="{D1B83249-D674-41F2-AA07-EA51FF2295DF}" dt="2025-12-19T14:23:47.143" v="266" actId="313"/>
        <pc:sldMkLst>
          <pc:docMk/>
          <pc:sldMk cId="3051035311" sldId="2147478107"/>
        </pc:sldMkLst>
        <pc:spChg chg="mod">
          <ac:chgData name="Niko Quiskamp" userId="c5fb30c9-4456-455f-acbb-c002ad45cef4" providerId="ADAL" clId="{D1B83249-D674-41F2-AA07-EA51FF2295DF}" dt="2025-12-19T14:23:47.143" v="266" actId="313"/>
          <ac:spMkLst>
            <pc:docMk/>
            <pc:sldMk cId="3051035311" sldId="2147478107"/>
            <ac:spMk id="11" creationId="{271FAC9D-8529-92E3-723A-52916C850A01}"/>
          </ac:spMkLst>
        </pc:spChg>
      </pc:sldChg>
      <pc:sldChg chg="addSp modSp mod">
        <pc:chgData name="Niko Quiskamp" userId="c5fb30c9-4456-455f-acbb-c002ad45cef4" providerId="ADAL" clId="{D1B83249-D674-41F2-AA07-EA51FF2295DF}" dt="2025-12-19T14:23:26.292" v="156"/>
        <pc:sldMkLst>
          <pc:docMk/>
          <pc:sldMk cId="3093448220" sldId="2147478108"/>
        </pc:sldMkLst>
        <pc:spChg chg="mod">
          <ac:chgData name="Niko Quiskamp" userId="c5fb30c9-4456-455f-acbb-c002ad45cef4" providerId="ADAL" clId="{D1B83249-D674-41F2-AA07-EA51FF2295DF}" dt="2025-12-19T14:23:26.260" v="142" actId="299"/>
          <ac:spMkLst>
            <pc:docMk/>
            <pc:sldMk cId="3093448220" sldId="2147478108"/>
            <ac:spMk id="15" creationId="{369332A4-AA7D-B594-8E1E-83CF60974651}"/>
          </ac:spMkLst>
        </pc:spChg>
        <pc:spChg chg="mod">
          <ac:chgData name="Niko Quiskamp" userId="c5fb30c9-4456-455f-acbb-c002ad45cef4" providerId="ADAL" clId="{D1B83249-D674-41F2-AA07-EA51FF2295DF}" dt="2025-12-19T14:23:25.207" v="138" actId="313"/>
          <ac:spMkLst>
            <pc:docMk/>
            <pc:sldMk cId="3093448220" sldId="2147478108"/>
            <ac:spMk id="16" creationId="{BA28F41E-AF35-C7EA-51ED-E80F48310A72}"/>
          </ac:spMkLst>
        </pc:spChg>
        <pc:spChg chg="mod">
          <ac:chgData name="Niko Quiskamp" userId="c5fb30c9-4456-455f-acbb-c002ad45cef4" providerId="ADAL" clId="{D1B83249-D674-41F2-AA07-EA51FF2295DF}" dt="2025-12-19T14:23:25.741" v="139" actId="313"/>
          <ac:spMkLst>
            <pc:docMk/>
            <pc:sldMk cId="3093448220" sldId="2147478108"/>
            <ac:spMk id="25" creationId="{BFC6212A-219E-5466-E46E-51B00086F8F0}"/>
          </ac:spMkLst>
        </pc:spChg>
        <pc:graphicFrameChg chg="add mod ord modVis">
          <ac:chgData name="Niko Quiskamp" userId="c5fb30c9-4456-455f-acbb-c002ad45cef4" providerId="ADAL" clId="{D1B83249-D674-41F2-AA07-EA51FF2295DF}" dt="2025-12-19T14:23:26.292" v="156"/>
          <ac:graphicFrameMkLst>
            <pc:docMk/>
            <pc:sldMk cId="3093448220" sldId="2147478108"/>
            <ac:graphicFrameMk id="6" creationId="{B5B60FE0-3405-1ED8-0574-564C8E39A6D4}"/>
          </ac:graphicFrameMkLst>
        </pc:graphicFrameChg>
      </pc:sldChg>
      <pc:sldChg chg="addSp modSp mod">
        <pc:chgData name="Niko Quiskamp" userId="c5fb30c9-4456-455f-acbb-c002ad45cef4" providerId="ADAL" clId="{D1B83249-D674-41F2-AA07-EA51FF2295DF}" dt="2025-12-19T14:23:32.035" v="198"/>
        <pc:sldMkLst>
          <pc:docMk/>
          <pc:sldMk cId="96234274" sldId="2147478109"/>
        </pc:sldMkLst>
        <pc:spChg chg="mod">
          <ac:chgData name="Niko Quiskamp" userId="c5fb30c9-4456-455f-acbb-c002ad45cef4" providerId="ADAL" clId="{D1B83249-D674-41F2-AA07-EA51FF2295DF}" dt="2025-12-19T14:23:32.003" v="184" actId="299"/>
          <ac:spMkLst>
            <pc:docMk/>
            <pc:sldMk cId="96234274" sldId="2147478109"/>
            <ac:spMk id="2" creationId="{F289ED6B-EBCB-4C27-AC93-36663FBF74A3}"/>
          </ac:spMkLst>
        </pc:spChg>
        <pc:spChg chg="mod">
          <ac:chgData name="Niko Quiskamp" userId="c5fb30c9-4456-455f-acbb-c002ad45cef4" providerId="ADAL" clId="{D1B83249-D674-41F2-AA07-EA51FF2295DF}" dt="2025-12-19T14:23:31.515" v="181" actId="313"/>
          <ac:spMkLst>
            <pc:docMk/>
            <pc:sldMk cId="96234274" sldId="2147478109"/>
            <ac:spMk id="2072" creationId="{33A9E4FC-2F78-EDA6-8CEF-F35143B30C2B}"/>
          </ac:spMkLst>
        </pc:spChg>
        <pc:graphicFrameChg chg="add mod ord modVis">
          <ac:chgData name="Niko Quiskamp" userId="c5fb30c9-4456-455f-acbb-c002ad45cef4" providerId="ADAL" clId="{D1B83249-D674-41F2-AA07-EA51FF2295DF}" dt="2025-12-19T14:23:32.035" v="198"/>
          <ac:graphicFrameMkLst>
            <pc:docMk/>
            <pc:sldMk cId="96234274" sldId="2147478109"/>
            <ac:graphicFrameMk id="7" creationId="{091D97CC-38B6-1F76-EB59-E05D3F2BA7EC}"/>
          </ac:graphicFrameMkLst>
        </pc:graphicFrameChg>
      </pc:sldChg>
      <pc:sldChg chg="modSp mod">
        <pc:chgData name="Niko Quiskamp" userId="c5fb30c9-4456-455f-acbb-c002ad45cef4" providerId="ADAL" clId="{D1B83249-D674-41F2-AA07-EA51FF2295DF}" dt="2025-12-19T14:23:37.354" v="255" actId="313"/>
        <pc:sldMkLst>
          <pc:docMk/>
          <pc:sldMk cId="432862095" sldId="2147478112"/>
        </pc:sldMkLst>
        <pc:spChg chg="mod">
          <ac:chgData name="Niko Quiskamp" userId="c5fb30c9-4456-455f-acbb-c002ad45cef4" providerId="ADAL" clId="{D1B83249-D674-41F2-AA07-EA51FF2295DF}" dt="2025-12-19T14:23:37.354" v="255" actId="313"/>
          <ac:spMkLst>
            <pc:docMk/>
            <pc:sldMk cId="432862095" sldId="2147478112"/>
            <ac:spMk id="15" creationId="{220B0D8C-9689-29FF-6942-5AEB560BC718}"/>
          </ac:spMkLst>
        </pc:spChg>
      </pc:sldChg>
      <pc:sldChg chg="modSp mod">
        <pc:chgData name="Niko Quiskamp" userId="c5fb30c9-4456-455f-acbb-c002ad45cef4" providerId="ADAL" clId="{D1B83249-D674-41F2-AA07-EA51FF2295DF}" dt="2025-12-19T14:23:38.056" v="256" actId="313"/>
        <pc:sldMkLst>
          <pc:docMk/>
          <pc:sldMk cId="2482501592" sldId="2147478113"/>
        </pc:sldMkLst>
        <pc:spChg chg="mod">
          <ac:chgData name="Niko Quiskamp" userId="c5fb30c9-4456-455f-acbb-c002ad45cef4" providerId="ADAL" clId="{D1B83249-D674-41F2-AA07-EA51FF2295DF}" dt="2025-12-19T14:23:38.056" v="256" actId="313"/>
          <ac:spMkLst>
            <pc:docMk/>
            <pc:sldMk cId="2482501592" sldId="2147478113"/>
            <ac:spMk id="22" creationId="{45DD7195-E9EB-4B21-9C69-E1541E828DAB}"/>
          </ac:spMkLst>
        </pc:spChg>
      </pc:sldChg>
      <pc:sldChg chg="addSp modSp mod">
        <pc:chgData name="Niko Quiskamp" userId="c5fb30c9-4456-455f-acbb-c002ad45cef4" providerId="ADAL" clId="{D1B83249-D674-41F2-AA07-EA51FF2295DF}" dt="2025-12-19T14:23:23.934" v="136" actId="313"/>
        <pc:sldMkLst>
          <pc:docMk/>
          <pc:sldMk cId="3725985716" sldId="2147480664"/>
        </pc:sldMkLst>
        <pc:spChg chg="mod">
          <ac:chgData name="Niko Quiskamp" userId="c5fb30c9-4456-455f-acbb-c002ad45cef4" providerId="ADAL" clId="{D1B83249-D674-41F2-AA07-EA51FF2295DF}" dt="2025-12-19T14:23:22.848" v="121" actId="299"/>
          <ac:spMkLst>
            <pc:docMk/>
            <pc:sldMk cId="3725985716" sldId="2147480664"/>
            <ac:spMk id="15" creationId="{369332A4-AA7D-B594-8E1E-83CF60974651}"/>
          </ac:spMkLst>
        </pc:spChg>
        <pc:spChg chg="mod">
          <ac:chgData name="Niko Quiskamp" userId="c5fb30c9-4456-455f-acbb-c002ad45cef4" providerId="ADAL" clId="{D1B83249-D674-41F2-AA07-EA51FF2295DF}" dt="2025-12-19T14:23:22.361" v="118" actId="313"/>
          <ac:spMkLst>
            <pc:docMk/>
            <pc:sldMk cId="3725985716" sldId="2147480664"/>
            <ac:spMk id="16" creationId="{BA28F41E-AF35-C7EA-51ED-E80F48310A72}"/>
          </ac:spMkLst>
        </pc:spChg>
        <pc:spChg chg="mod">
          <ac:chgData name="Niko Quiskamp" userId="c5fb30c9-4456-455f-acbb-c002ad45cef4" providerId="ADAL" clId="{D1B83249-D674-41F2-AA07-EA51FF2295DF}" dt="2025-12-19T14:23:23.934" v="136" actId="313"/>
          <ac:spMkLst>
            <pc:docMk/>
            <pc:sldMk cId="3725985716" sldId="2147480664"/>
            <ac:spMk id="25" creationId="{BFC6212A-219E-5466-E46E-51B00086F8F0}"/>
          </ac:spMkLst>
        </pc:spChg>
        <pc:graphicFrameChg chg="add mod ord modVis">
          <ac:chgData name="Niko Quiskamp" userId="c5fb30c9-4456-455f-acbb-c002ad45cef4" providerId="ADAL" clId="{D1B83249-D674-41F2-AA07-EA51FF2295DF}" dt="2025-12-19T14:23:22.880" v="135"/>
          <ac:graphicFrameMkLst>
            <pc:docMk/>
            <pc:sldMk cId="3725985716" sldId="2147480664"/>
            <ac:graphicFrameMk id="3" creationId="{ECA5E343-74EF-CFB5-3871-6EA2751120D2}"/>
          </ac:graphicFrameMkLst>
        </pc:graphicFrameChg>
      </pc:sldChg>
      <pc:sldMasterChg chg="addSp modSp mod modSldLayout">
        <pc:chgData name="Niko Quiskamp" userId="c5fb30c9-4456-455f-acbb-c002ad45cef4" providerId="ADAL" clId="{D1B83249-D674-41F2-AA07-EA51FF2295DF}" dt="2026-01-08T15:20:40.929" v="371" actId="20577"/>
        <pc:sldMasterMkLst>
          <pc:docMk/>
          <pc:sldMasterMk cId="2242401632" sldId="2147483648"/>
        </pc:sldMasterMkLst>
        <pc:spChg chg="mod">
          <ac:chgData name="Niko Quiskamp" userId="c5fb30c9-4456-455f-acbb-c002ad45cef4" providerId="ADAL" clId="{D1B83249-D674-41F2-AA07-EA51FF2295DF}" dt="2025-12-19T14:23:10.979" v="59" actId="299"/>
          <ac:spMkLst>
            <pc:docMk/>
            <pc:sldMasterMk cId="2242401632" sldId="2147483648"/>
            <ac:spMk id="2" creationId="{00000000-0000-0000-0000-000000000000}"/>
          </ac:spMkLst>
        </pc:spChg>
        <pc:spChg chg="mod modVis">
          <ac:chgData name="Niko Quiskamp" userId="c5fb30c9-4456-455f-acbb-c002ad45cef4" providerId="ADAL" clId="{D1B83249-D674-41F2-AA07-EA51FF2295DF}" dt="2026-01-08T15:20:40.777" v="358"/>
          <ac:spMkLst>
            <pc:docMk/>
            <pc:sldMasterMk cId="2242401632" sldId="2147483648"/>
            <ac:spMk id="8" creationId="{96E06C7F-9F82-898A-6F4F-CAF6B7DED755}"/>
          </ac:spMkLst>
        </pc:spChg>
        <pc:spChg chg="mod modVis">
          <ac:chgData name="Niko Quiskamp" userId="c5fb30c9-4456-455f-acbb-c002ad45cef4" providerId="ADAL" clId="{D1B83249-D674-41F2-AA07-EA51FF2295DF}" dt="2026-01-08T15:20:40.814" v="360"/>
          <ac:spMkLst>
            <pc:docMk/>
            <pc:sldMasterMk cId="2242401632" sldId="2147483648"/>
            <ac:spMk id="9" creationId="{7C702C89-CFA4-6C8F-96AF-900A18CAC7E2}"/>
          </ac:spMkLst>
        </pc:spChg>
        <pc:spChg chg="mod modVis">
          <ac:chgData name="Niko Quiskamp" userId="c5fb30c9-4456-455f-acbb-c002ad45cef4" providerId="ADAL" clId="{D1B83249-D674-41F2-AA07-EA51FF2295DF}" dt="2026-01-08T15:20:40.901" v="365" actId="20577"/>
          <ac:spMkLst>
            <pc:docMk/>
            <pc:sldMasterMk cId="2242401632" sldId="2147483648"/>
            <ac:spMk id="14" creationId="{D1FCD200-65D5-439C-AECC-B22E31B69313}"/>
          </ac:spMkLst>
        </pc:spChg>
        <pc:graphicFrameChg chg="add mod ord modVis">
          <ac:chgData name="Niko Quiskamp" userId="c5fb30c9-4456-455f-acbb-c002ad45cef4" providerId="ADAL" clId="{D1B83249-D674-41F2-AA07-EA51FF2295DF}" dt="2025-12-19T14:23:11.090" v="87"/>
          <ac:graphicFrameMkLst>
            <pc:docMk/>
            <pc:sldMasterMk cId="2242401632" sldId="2147483648"/>
            <ac:graphicFrameMk id="10" creationId="{9FD4D984-EE01-897E-4456-0BCFD40CAC54}"/>
          </ac:graphicFrameMkLst>
        </pc:graphicFrameChg>
        <pc:picChg chg="mod modVis">
          <ac:chgData name="Niko Quiskamp" userId="c5fb30c9-4456-455f-acbb-c002ad45cef4" providerId="ADAL" clId="{D1B83249-D674-41F2-AA07-EA51FF2295DF}" dt="2026-01-08T15:20:40.898" v="364"/>
          <ac:picMkLst>
            <pc:docMk/>
            <pc:sldMasterMk cId="2242401632" sldId="2147483648"/>
            <ac:picMk id="11" creationId="{BB08CBEA-8100-48CC-9FC4-8A66553571A5}"/>
          </ac:picMkLst>
        </pc:picChg>
        <pc:sldLayoutChg chg="modSp mod">
          <pc:chgData name="Niko Quiskamp" userId="c5fb30c9-4456-455f-acbb-c002ad45cef4" providerId="ADAL" clId="{D1B83249-D674-41F2-AA07-EA51FF2295DF}" dt="2026-01-08T15:20:40.905" v="366" actId="20577"/>
          <pc:sldLayoutMkLst>
            <pc:docMk/>
            <pc:sldMasterMk cId="2242401632" sldId="2147483648"/>
            <pc:sldLayoutMk cId="3338552180" sldId="2147483649"/>
          </pc:sldLayoutMkLst>
          <pc:spChg chg="mod">
            <ac:chgData name="Niko Quiskamp" userId="c5fb30c9-4456-455f-acbb-c002ad45cef4" providerId="ADAL" clId="{D1B83249-D674-41F2-AA07-EA51FF2295DF}" dt="2026-01-08T15:20:40.905" v="366" actId="20577"/>
            <ac:spMkLst>
              <pc:docMk/>
              <pc:sldMasterMk cId="2242401632" sldId="2147483648"/>
              <pc:sldLayoutMk cId="3338552180" sldId="2147483649"/>
              <ac:spMk id="18" creationId="{72AFD311-4076-40D0-970F-D430967AA3D8}"/>
            </ac:spMkLst>
          </pc:spChg>
        </pc:sldLayoutChg>
        <pc:sldLayoutChg chg="modSp mod">
          <pc:chgData name="Niko Quiskamp" userId="c5fb30c9-4456-455f-acbb-c002ad45cef4" providerId="ADAL" clId="{D1B83249-D674-41F2-AA07-EA51FF2295DF}" dt="2026-01-08T15:20:40.915" v="368" actId="20577"/>
          <pc:sldLayoutMkLst>
            <pc:docMk/>
            <pc:sldMasterMk cId="2242401632" sldId="2147483648"/>
            <pc:sldLayoutMk cId="2362327277" sldId="2147483696"/>
          </pc:sldLayoutMkLst>
          <pc:spChg chg="mod">
            <ac:chgData name="Niko Quiskamp" userId="c5fb30c9-4456-455f-acbb-c002ad45cef4" providerId="ADAL" clId="{D1B83249-D674-41F2-AA07-EA51FF2295DF}" dt="2026-01-08T15:20:40.915" v="368" actId="20577"/>
            <ac:spMkLst>
              <pc:docMk/>
              <pc:sldMasterMk cId="2242401632" sldId="2147483648"/>
              <pc:sldLayoutMk cId="2362327277" sldId="2147483696"/>
              <ac:spMk id="21" creationId="{867EF0E0-86BF-44FA-AC2D-C951CA90505C}"/>
            </ac:spMkLst>
          </pc:spChg>
        </pc:sldLayoutChg>
        <pc:sldLayoutChg chg="modSp mod">
          <pc:chgData name="Niko Quiskamp" userId="c5fb30c9-4456-455f-acbb-c002ad45cef4" providerId="ADAL" clId="{D1B83249-D674-41F2-AA07-EA51FF2295DF}" dt="2026-01-08T15:20:40.924" v="370" actId="20577"/>
          <pc:sldLayoutMkLst>
            <pc:docMk/>
            <pc:sldMasterMk cId="2242401632" sldId="2147483648"/>
            <pc:sldLayoutMk cId="2824996737" sldId="2147483697"/>
          </pc:sldLayoutMkLst>
          <pc:spChg chg="mod">
            <ac:chgData name="Niko Quiskamp" userId="c5fb30c9-4456-455f-acbb-c002ad45cef4" providerId="ADAL" clId="{D1B83249-D674-41F2-AA07-EA51FF2295DF}" dt="2026-01-08T15:20:40.924" v="370" actId="20577"/>
            <ac:spMkLst>
              <pc:docMk/>
              <pc:sldMasterMk cId="2242401632" sldId="2147483648"/>
              <pc:sldLayoutMk cId="2824996737" sldId="2147483697"/>
              <ac:spMk id="23" creationId="{47C61707-0D77-48A5-9714-CB909585A68D}"/>
            </ac:spMkLst>
          </pc:spChg>
        </pc:sldLayoutChg>
        <pc:sldLayoutChg chg="modSp mod">
          <pc:chgData name="Niko Quiskamp" userId="c5fb30c9-4456-455f-acbb-c002ad45cef4" providerId="ADAL" clId="{D1B83249-D674-41F2-AA07-EA51FF2295DF}" dt="2026-01-08T15:20:40.910" v="367" actId="20577"/>
          <pc:sldLayoutMkLst>
            <pc:docMk/>
            <pc:sldMasterMk cId="2242401632" sldId="2147483648"/>
            <pc:sldLayoutMk cId="1630792345" sldId="2147483700"/>
          </pc:sldLayoutMkLst>
          <pc:spChg chg="mod">
            <ac:chgData name="Niko Quiskamp" userId="c5fb30c9-4456-455f-acbb-c002ad45cef4" providerId="ADAL" clId="{D1B83249-D674-41F2-AA07-EA51FF2295DF}" dt="2026-01-08T15:20:40.910" v="367" actId="20577"/>
            <ac:spMkLst>
              <pc:docMk/>
              <pc:sldMasterMk cId="2242401632" sldId="2147483648"/>
              <pc:sldLayoutMk cId="1630792345" sldId="2147483700"/>
              <ac:spMk id="19" creationId="{B0D0F57F-14FF-4552-BF2B-6E2C9856C84B}"/>
            </ac:spMkLst>
          </pc:spChg>
        </pc:sldLayoutChg>
        <pc:sldLayoutChg chg="modSp mod">
          <pc:chgData name="Niko Quiskamp" userId="c5fb30c9-4456-455f-acbb-c002ad45cef4" providerId="ADAL" clId="{D1B83249-D674-41F2-AA07-EA51FF2295DF}" dt="2026-01-08T15:20:40.920" v="369" actId="20577"/>
          <pc:sldLayoutMkLst>
            <pc:docMk/>
            <pc:sldMasterMk cId="2242401632" sldId="2147483648"/>
            <pc:sldLayoutMk cId="301784237" sldId="2147483703"/>
          </pc:sldLayoutMkLst>
          <pc:spChg chg="mod">
            <ac:chgData name="Niko Quiskamp" userId="c5fb30c9-4456-455f-acbb-c002ad45cef4" providerId="ADAL" clId="{D1B83249-D674-41F2-AA07-EA51FF2295DF}" dt="2026-01-08T15:20:40.920" v="369" actId="20577"/>
            <ac:spMkLst>
              <pc:docMk/>
              <pc:sldMasterMk cId="2242401632" sldId="2147483648"/>
              <pc:sldLayoutMk cId="301784237" sldId="2147483703"/>
              <ac:spMk id="19" creationId="{44496121-D0E1-4C2C-869C-41036E3F6F78}"/>
            </ac:spMkLst>
          </pc:spChg>
        </pc:sldLayoutChg>
        <pc:sldLayoutChg chg="modSp mod">
          <pc:chgData name="Niko Quiskamp" userId="c5fb30c9-4456-455f-acbb-c002ad45cef4" providerId="ADAL" clId="{D1B83249-D674-41F2-AA07-EA51FF2295DF}" dt="2026-01-08T15:20:40.929" v="371" actId="20577"/>
          <pc:sldLayoutMkLst>
            <pc:docMk/>
            <pc:sldMasterMk cId="2242401632" sldId="2147483648"/>
            <pc:sldLayoutMk cId="737767433" sldId="2147483704"/>
          </pc:sldLayoutMkLst>
          <pc:spChg chg="mod">
            <ac:chgData name="Niko Quiskamp" userId="c5fb30c9-4456-455f-acbb-c002ad45cef4" providerId="ADAL" clId="{D1B83249-D674-41F2-AA07-EA51FF2295DF}" dt="2026-01-08T15:20:40.929" v="371" actId="20577"/>
            <ac:spMkLst>
              <pc:docMk/>
              <pc:sldMasterMk cId="2242401632" sldId="2147483648"/>
              <pc:sldLayoutMk cId="737767433" sldId="2147483704"/>
              <ac:spMk id="21" creationId="{72C259B8-2007-488D-8494-693ADFA23A83}"/>
            </ac:spMkLst>
          </pc:sp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seevode\AppData\Local\Microsoft\Windows\INetCache\Content.Outlook\PYK932GW\LoadDiagrams%20L12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eevode\AppData\Local\Microsoft\Windows\INetCache\Content.Outlook\PYK932GW\LoadDiagrams%20L120.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eevode\AppData\Local\Microsoft\Windows\INetCache\Content.Outlook\PYK932GW\LoadDiagrams%20L120.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seevode\AppData\Local\Microsoft\Windows\INetCache\Content.Outlook\PYK932GW\LoadDiagrams%20L12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eevode\AppData\Local\Microsoft\Windows\INetCache\Content.Outlook\PYK932GW\LoadDiagrams%20L180.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seevode\AppData\Local\Microsoft\Windows\INetCache\Content.Outlook\PYK932GW\LoadDiagrams%20L180.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eevode\AppData\Local\Microsoft\Windows\INetCache\Content.Outlook\PYK932GW\LoadDiagrams%20L180.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eevode\AppData\Local\Microsoft\Windows\INetCache\Content.Outlook\PYK932GW\LoadDiagrams%20L18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51908856156252"/>
          <c:y val="0.1238507590190721"/>
          <c:w val="0.60435676384002723"/>
          <c:h val="0.63149344011070641"/>
        </c:manualLayout>
      </c:layout>
      <c:scatterChart>
        <c:scatterStyle val="lineMarker"/>
        <c:varyColors val="0"/>
        <c:ser>
          <c:idx val="1"/>
          <c:order val="0"/>
          <c:tx>
            <c:strRef>
              <c:f>'5710 110-2.3 '!$AB$17:$AB$18</c:f>
              <c:strCache>
                <c:ptCount val="2"/>
                <c:pt idx="0">
                  <c:v> </c:v>
                </c:pt>
                <c:pt idx="1">
                  <c:v> </c:v>
                </c:pt>
              </c:strCache>
            </c:strRef>
          </c:tx>
          <c:spPr>
            <a:ln w="12700">
              <a:solidFill>
                <a:srgbClr val="808080"/>
              </a:solidFill>
              <a:prstDash val="solid"/>
            </a:ln>
          </c:spPr>
          <c:marker>
            <c:symbol val="none"/>
          </c:marker>
          <c:xVal>
            <c:numRef>
              <c:f>'5710 110-2.3 '!$AB$9:$AB$15</c:f>
              <c:numCache>
                <c:formatCode>0.000</c:formatCode>
                <c:ptCount val="7"/>
                <c:pt idx="0">
                  <c:v>0</c:v>
                </c:pt>
                <c:pt idx="1">
                  <c:v>0</c:v>
                </c:pt>
                <c:pt idx="2">
                  <c:v>0</c:v>
                </c:pt>
                <c:pt idx="3">
                  <c:v>0</c:v>
                </c:pt>
                <c:pt idx="4">
                  <c:v>0</c:v>
                </c:pt>
                <c:pt idx="5">
                  <c:v>0</c:v>
                </c:pt>
                <c:pt idx="6">
                  <c:v>0</c:v>
                </c:pt>
              </c:numCache>
            </c:numRef>
          </c:xVal>
          <c:yVal>
            <c:numRef>
              <c:f>'5710 110-2.3 '!$AC$9:$AC$15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0-665D-4B87-9B55-50E1B886A285}"/>
            </c:ext>
          </c:extLst>
        </c:ser>
        <c:ser>
          <c:idx val="0"/>
          <c:order val="1"/>
          <c:tx>
            <c:strRef>
              <c:f>'5710 110-2.3 '!$Z$17:$Z$18</c:f>
              <c:strCache>
                <c:ptCount val="2"/>
                <c:pt idx="0">
                  <c:v> </c:v>
                </c:pt>
                <c:pt idx="1">
                  <c:v> </c:v>
                </c:pt>
              </c:strCache>
            </c:strRef>
          </c:tx>
          <c:spPr>
            <a:ln w="12700">
              <a:solidFill>
                <a:srgbClr val="800080"/>
              </a:solidFill>
              <a:prstDash val="solid"/>
            </a:ln>
          </c:spPr>
          <c:marker>
            <c:symbol val="none"/>
          </c:marker>
          <c:xVal>
            <c:numRef>
              <c:f>'5710 110-2.3 '!$Z$9:$Z$15</c:f>
              <c:numCache>
                <c:formatCode>0.000</c:formatCode>
                <c:ptCount val="7"/>
                <c:pt idx="0">
                  <c:v>0</c:v>
                </c:pt>
                <c:pt idx="1">
                  <c:v>0</c:v>
                </c:pt>
                <c:pt idx="2">
                  <c:v>0</c:v>
                </c:pt>
                <c:pt idx="3">
                  <c:v>0</c:v>
                </c:pt>
                <c:pt idx="4">
                  <c:v>0</c:v>
                </c:pt>
                <c:pt idx="5">
                  <c:v>0</c:v>
                </c:pt>
                <c:pt idx="6">
                  <c:v>0</c:v>
                </c:pt>
              </c:numCache>
            </c:numRef>
          </c:xVal>
          <c:yVal>
            <c:numRef>
              <c:f>'5710 110-2.3 '!$AA$9:$AA$15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1-665D-4B87-9B55-50E1B886A285}"/>
            </c:ext>
          </c:extLst>
        </c:ser>
        <c:ser>
          <c:idx val="2"/>
          <c:order val="2"/>
          <c:tx>
            <c:strRef>
              <c:f>'5710 110-2.3 '!$X$16:$X$18</c:f>
              <c:strCache>
                <c:ptCount val="3"/>
                <c:pt idx="1">
                  <c:v> </c:v>
                </c:pt>
                <c:pt idx="2">
                  <c:v> </c:v>
                </c:pt>
              </c:strCache>
            </c:strRef>
          </c:tx>
          <c:spPr>
            <a:ln w="12700">
              <a:solidFill>
                <a:srgbClr val="0000FF"/>
              </a:solidFill>
              <a:prstDash val="solid"/>
            </a:ln>
          </c:spPr>
          <c:marker>
            <c:symbol val="none"/>
          </c:marker>
          <c:xVal>
            <c:numRef>
              <c:f>'5710 110-2.3 '!$X$9:$X$15</c:f>
              <c:numCache>
                <c:formatCode>0.000</c:formatCode>
                <c:ptCount val="7"/>
                <c:pt idx="0">
                  <c:v>0</c:v>
                </c:pt>
                <c:pt idx="1">
                  <c:v>0</c:v>
                </c:pt>
                <c:pt idx="2">
                  <c:v>0</c:v>
                </c:pt>
                <c:pt idx="3">
                  <c:v>0</c:v>
                </c:pt>
                <c:pt idx="4">
                  <c:v>0</c:v>
                </c:pt>
                <c:pt idx="5">
                  <c:v>0</c:v>
                </c:pt>
                <c:pt idx="6">
                  <c:v>0</c:v>
                </c:pt>
              </c:numCache>
            </c:numRef>
          </c:xVal>
          <c:yVal>
            <c:numRef>
              <c:f>'5710 110-2.3 '!$Y$9:$Y$15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2-665D-4B87-9B55-50E1B886A285}"/>
            </c:ext>
          </c:extLst>
        </c:ser>
        <c:ser>
          <c:idx val="3"/>
          <c:order val="3"/>
          <c:tx>
            <c:strRef>
              <c:f>'5710 110-2.3 '!$V$16:$V$18</c:f>
              <c:strCache>
                <c:ptCount val="3"/>
                <c:pt idx="1">
                  <c:v> </c:v>
                </c:pt>
                <c:pt idx="2">
                  <c:v> </c:v>
                </c:pt>
              </c:strCache>
            </c:strRef>
          </c:tx>
          <c:spPr>
            <a:ln w="12700">
              <a:solidFill>
                <a:srgbClr val="33CCCC"/>
              </a:solidFill>
              <a:prstDash val="solid"/>
            </a:ln>
          </c:spPr>
          <c:marker>
            <c:symbol val="none"/>
          </c:marker>
          <c:xVal>
            <c:numRef>
              <c:f>'5710 110-2.3 '!$V$9:$V$15</c:f>
              <c:numCache>
                <c:formatCode>0.000</c:formatCode>
                <c:ptCount val="7"/>
                <c:pt idx="0">
                  <c:v>0</c:v>
                </c:pt>
                <c:pt idx="1">
                  <c:v>0</c:v>
                </c:pt>
                <c:pt idx="2">
                  <c:v>0</c:v>
                </c:pt>
                <c:pt idx="3">
                  <c:v>0</c:v>
                </c:pt>
                <c:pt idx="4">
                  <c:v>0</c:v>
                </c:pt>
                <c:pt idx="5">
                  <c:v>0</c:v>
                </c:pt>
                <c:pt idx="6">
                  <c:v>0</c:v>
                </c:pt>
              </c:numCache>
            </c:numRef>
          </c:xVal>
          <c:yVal>
            <c:numRef>
              <c:f>'5710 110-2.3 '!$W$9:$W$15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3-665D-4B87-9B55-50E1B886A285}"/>
            </c:ext>
          </c:extLst>
        </c:ser>
        <c:ser>
          <c:idx val="4"/>
          <c:order val="4"/>
          <c:tx>
            <c:strRef>
              <c:f>'5710 110-2.3 '!$T$16:$T$18</c:f>
              <c:strCache>
                <c:ptCount val="3"/>
                <c:pt idx="1">
                  <c:v>50</c:v>
                </c:pt>
                <c:pt idx="2">
                  <c:v>kg</c:v>
                </c:pt>
              </c:strCache>
            </c:strRef>
          </c:tx>
          <c:spPr>
            <a:ln w="12700">
              <a:solidFill>
                <a:srgbClr val="008000"/>
              </a:solidFill>
              <a:prstDash val="solid"/>
            </a:ln>
          </c:spPr>
          <c:marker>
            <c:symbol val="none"/>
          </c:marker>
          <c:xVal>
            <c:numRef>
              <c:f>'5710 110-2.3 '!$T$9:$T$15</c:f>
              <c:numCache>
                <c:formatCode>0.000</c:formatCode>
                <c:ptCount val="7"/>
                <c:pt idx="0">
                  <c:v>0</c:v>
                </c:pt>
                <c:pt idx="1">
                  <c:v>9.3240200694420489E-2</c:v>
                </c:pt>
                <c:pt idx="2">
                  <c:v>0.18648040138884098</c:v>
                </c:pt>
                <c:pt idx="3">
                  <c:v>0.27972060208326144</c:v>
                </c:pt>
                <c:pt idx="4">
                  <c:v>0.37296080277768195</c:v>
                </c:pt>
                <c:pt idx="5">
                  <c:v>0.46620100347210242</c:v>
                </c:pt>
                <c:pt idx="6">
                  <c:v>0.46620100347210242</c:v>
                </c:pt>
              </c:numCache>
            </c:numRef>
          </c:xVal>
          <c:yVal>
            <c:numRef>
              <c:f>'5710 110-2.3 '!$U$9:$U$15</c:f>
              <c:numCache>
                <c:formatCode>0.000</c:formatCode>
                <c:ptCount val="7"/>
                <c:pt idx="0">
                  <c:v>0.71373515379117514</c:v>
                </c:pt>
                <c:pt idx="1">
                  <c:v>0.70878574782764603</c:v>
                </c:pt>
                <c:pt idx="2">
                  <c:v>0.69376679247135331</c:v>
                </c:pt>
                <c:pt idx="3">
                  <c:v>0.66813519617708761</c:v>
                </c:pt>
                <c:pt idx="4">
                  <c:v>0.6308688179863855</c:v>
                </c:pt>
                <c:pt idx="5">
                  <c:v>0.58022890434268515</c:v>
                </c:pt>
                <c:pt idx="6">
                  <c:v>0</c:v>
                </c:pt>
              </c:numCache>
            </c:numRef>
          </c:yVal>
          <c:smooth val="0"/>
          <c:extLst>
            <c:ext xmlns:c16="http://schemas.microsoft.com/office/drawing/2014/chart" uri="{C3380CC4-5D6E-409C-BE32-E72D297353CC}">
              <c16:uniqueId val="{00000004-665D-4B87-9B55-50E1B886A285}"/>
            </c:ext>
          </c:extLst>
        </c:ser>
        <c:ser>
          <c:idx val="5"/>
          <c:order val="5"/>
          <c:tx>
            <c:strRef>
              <c:f>'5710 110-2.3 '!$R$16:$R$18</c:f>
              <c:strCache>
                <c:ptCount val="3"/>
                <c:pt idx="1">
                  <c:v>65</c:v>
                </c:pt>
                <c:pt idx="2">
                  <c:v>kg</c:v>
                </c:pt>
              </c:strCache>
            </c:strRef>
          </c:tx>
          <c:spPr>
            <a:ln w="12700">
              <a:solidFill>
                <a:srgbClr val="99CC00"/>
              </a:solidFill>
              <a:prstDash val="solid"/>
            </a:ln>
          </c:spPr>
          <c:marker>
            <c:symbol val="none"/>
          </c:marker>
          <c:xVal>
            <c:numRef>
              <c:f>'5710 110-2.3 '!$R$9:$R$15</c:f>
              <c:numCache>
                <c:formatCode>0.000</c:formatCode>
                <c:ptCount val="7"/>
                <c:pt idx="0">
                  <c:v>0</c:v>
                </c:pt>
                <c:pt idx="1">
                  <c:v>8.0307538949259683E-2</c:v>
                </c:pt>
                <c:pt idx="2">
                  <c:v>0.16061507789851937</c:v>
                </c:pt>
                <c:pt idx="3">
                  <c:v>0.24092261684777905</c:v>
                </c:pt>
                <c:pt idx="4">
                  <c:v>0.32123015579703873</c:v>
                </c:pt>
                <c:pt idx="5">
                  <c:v>0.40153769474629841</c:v>
                </c:pt>
                <c:pt idx="6">
                  <c:v>0.40153769474629841</c:v>
                </c:pt>
              </c:numCache>
            </c:numRef>
          </c:xVal>
          <c:yVal>
            <c:numRef>
              <c:f>'5710 110-2.3 '!$S$9:$S$15</c:f>
              <c:numCache>
                <c:formatCode>0.000</c:formatCode>
                <c:ptCount val="7"/>
                <c:pt idx="0">
                  <c:v>0.58788111663273579</c:v>
                </c:pt>
                <c:pt idx="1">
                  <c:v>0.58359722850314277</c:v>
                </c:pt>
                <c:pt idx="2">
                  <c:v>0.57059629676425205</c:v>
                </c:pt>
                <c:pt idx="3">
                  <c:v>0.54840323799931479</c:v>
                </c:pt>
                <c:pt idx="4">
                  <c:v>0.51612274684371051</c:v>
                </c:pt>
                <c:pt idx="5">
                  <c:v>0.47222842548381283</c:v>
                </c:pt>
                <c:pt idx="6">
                  <c:v>0</c:v>
                </c:pt>
              </c:numCache>
            </c:numRef>
          </c:yVal>
          <c:smooth val="0"/>
          <c:extLst>
            <c:ext xmlns:c16="http://schemas.microsoft.com/office/drawing/2014/chart" uri="{C3380CC4-5D6E-409C-BE32-E72D297353CC}">
              <c16:uniqueId val="{00000005-665D-4B87-9B55-50E1B886A285}"/>
            </c:ext>
          </c:extLst>
        </c:ser>
        <c:ser>
          <c:idx val="6"/>
          <c:order val="6"/>
          <c:tx>
            <c:strRef>
              <c:f>'5710 110-2.3 '!$P$16:$P$18</c:f>
              <c:strCache>
                <c:ptCount val="3"/>
                <c:pt idx="1">
                  <c:v>80</c:v>
                </c:pt>
                <c:pt idx="2">
                  <c:v>kg</c:v>
                </c:pt>
              </c:strCache>
            </c:strRef>
          </c:tx>
          <c:spPr>
            <a:ln w="12700">
              <a:solidFill>
                <a:srgbClr val="FF9900"/>
              </a:solidFill>
              <a:prstDash val="solid"/>
            </a:ln>
          </c:spPr>
          <c:marker>
            <c:symbol val="none"/>
          </c:marker>
          <c:xVal>
            <c:numRef>
              <c:f>'5710 110-2.3 '!$P$9:$P$15</c:f>
              <c:numCache>
                <c:formatCode>0.000</c:formatCode>
                <c:ptCount val="7"/>
                <c:pt idx="0">
                  <c:v>0</c:v>
                </c:pt>
                <c:pt idx="1">
                  <c:v>7.1232433881619858E-2</c:v>
                </c:pt>
                <c:pt idx="2">
                  <c:v>0.14246486776323972</c:v>
                </c:pt>
                <c:pt idx="3">
                  <c:v>0.21369730164485959</c:v>
                </c:pt>
                <c:pt idx="4">
                  <c:v>0.28492973552647943</c:v>
                </c:pt>
                <c:pt idx="5">
                  <c:v>0.35616216940809931</c:v>
                </c:pt>
                <c:pt idx="6">
                  <c:v>0.35616216940809931</c:v>
                </c:pt>
              </c:numCache>
            </c:numRef>
          </c:xVal>
          <c:yVal>
            <c:numRef>
              <c:f>'5710 110-2.3 '!$Q$9:$Q$15</c:f>
              <c:numCache>
                <c:formatCode>0.000</c:formatCode>
                <c:ptCount val="7"/>
                <c:pt idx="0">
                  <c:v>0.49970222068007197</c:v>
                </c:pt>
                <c:pt idx="1">
                  <c:v>0.4958859565740098</c:v>
                </c:pt>
                <c:pt idx="2">
                  <c:v>0.48430301128809627</c:v>
                </c:pt>
                <c:pt idx="3">
                  <c:v>0.46452617865726298</c:v>
                </c:pt>
                <c:pt idx="4">
                  <c:v>0.43574944784093317</c:v>
                </c:pt>
                <c:pt idx="5">
                  <c:v>0.39659591920298332</c:v>
                </c:pt>
                <c:pt idx="6">
                  <c:v>0</c:v>
                </c:pt>
              </c:numCache>
            </c:numRef>
          </c:yVal>
          <c:smooth val="0"/>
          <c:extLst>
            <c:ext xmlns:c16="http://schemas.microsoft.com/office/drawing/2014/chart" uri="{C3380CC4-5D6E-409C-BE32-E72D297353CC}">
              <c16:uniqueId val="{00000006-665D-4B87-9B55-50E1B886A285}"/>
            </c:ext>
          </c:extLst>
        </c:ser>
        <c:ser>
          <c:idx val="7"/>
          <c:order val="7"/>
          <c:tx>
            <c:strRef>
              <c:f>'5710 110-2.3 '!$N$16:$N$18</c:f>
              <c:strCache>
                <c:ptCount val="3"/>
                <c:pt idx="1">
                  <c:v>100</c:v>
                </c:pt>
                <c:pt idx="2">
                  <c:v>kg</c:v>
                </c:pt>
              </c:strCache>
            </c:strRef>
          </c:tx>
          <c:spPr>
            <a:ln w="12700">
              <a:solidFill>
                <a:srgbClr val="FF0000"/>
              </a:solidFill>
              <a:prstDash val="solid"/>
            </a:ln>
          </c:spPr>
          <c:marker>
            <c:symbol val="none"/>
          </c:marker>
          <c:xVal>
            <c:numRef>
              <c:f>'5710 110-2.3 '!$N$9:$N$15</c:f>
              <c:numCache>
                <c:formatCode>0.000</c:formatCode>
                <c:ptCount val="7"/>
                <c:pt idx="0">
                  <c:v>0</c:v>
                </c:pt>
                <c:pt idx="1">
                  <c:v>6.25E-2</c:v>
                </c:pt>
                <c:pt idx="2">
                  <c:v>0.125</c:v>
                </c:pt>
                <c:pt idx="3">
                  <c:v>0.1875</c:v>
                </c:pt>
                <c:pt idx="4">
                  <c:v>0.25</c:v>
                </c:pt>
                <c:pt idx="5">
                  <c:v>0.3125</c:v>
                </c:pt>
                <c:pt idx="6">
                  <c:v>0.3125</c:v>
                </c:pt>
              </c:numCache>
            </c:numRef>
          </c:xVal>
          <c:yVal>
            <c:numRef>
              <c:f>'5710 110-2.3 '!$O$9:$O$15</c:f>
              <c:numCache>
                <c:formatCode>0.000</c:formatCode>
                <c:ptCount val="7"/>
                <c:pt idx="0">
                  <c:v>0.41500000000000004</c:v>
                </c:pt>
                <c:pt idx="1">
                  <c:v>0.41163438370010474</c:v>
                </c:pt>
                <c:pt idx="2">
                  <c:v>0.40141798001118856</c:v>
                </c:pt>
                <c:pt idx="3">
                  <c:v>0.38396982676005043</c:v>
                </c:pt>
                <c:pt idx="4">
                  <c:v>0.35857016658101892</c:v>
                </c:pt>
                <c:pt idx="5">
                  <c:v>0.32398650694290976</c:v>
                </c:pt>
                <c:pt idx="6">
                  <c:v>0</c:v>
                </c:pt>
              </c:numCache>
            </c:numRef>
          </c:yVal>
          <c:smooth val="0"/>
          <c:extLst>
            <c:ext xmlns:c16="http://schemas.microsoft.com/office/drawing/2014/chart" uri="{C3380CC4-5D6E-409C-BE32-E72D297353CC}">
              <c16:uniqueId val="{00000007-665D-4B87-9B55-50E1B886A285}"/>
            </c:ext>
          </c:extLst>
        </c:ser>
        <c:ser>
          <c:idx val="8"/>
          <c:order val="8"/>
          <c:tx>
            <c:strRef>
              <c:f>'5710 110-2.3 '!$L$16:$L$18</c:f>
              <c:strCache>
                <c:ptCount val="3"/>
                <c:pt idx="1">
                  <c:v>110</c:v>
                </c:pt>
                <c:pt idx="2">
                  <c:v>kg</c:v>
                </c:pt>
              </c:strCache>
            </c:strRef>
          </c:tx>
          <c:spPr>
            <a:ln w="12700">
              <a:solidFill>
                <a:srgbClr val="800000"/>
              </a:solidFill>
              <a:prstDash val="solid"/>
            </a:ln>
          </c:spPr>
          <c:marker>
            <c:symbol val="none"/>
          </c:marker>
          <c:xVal>
            <c:numRef>
              <c:f>'5710 110-2.3 '!$L$9:$L$15</c:f>
              <c:numCache>
                <c:formatCode>0.000</c:formatCode>
                <c:ptCount val="7"/>
                <c:pt idx="0">
                  <c:v>0</c:v>
                </c:pt>
                <c:pt idx="1">
                  <c:v>5.6818181818181823E-2</c:v>
                </c:pt>
                <c:pt idx="2">
                  <c:v>0.11363636363636365</c:v>
                </c:pt>
                <c:pt idx="3">
                  <c:v>0.17045454545454547</c:v>
                </c:pt>
                <c:pt idx="4">
                  <c:v>0.22727272727272729</c:v>
                </c:pt>
                <c:pt idx="5">
                  <c:v>0.28409090909090912</c:v>
                </c:pt>
                <c:pt idx="6">
                  <c:v>0.28409090909090912</c:v>
                </c:pt>
              </c:numCache>
            </c:numRef>
          </c:xVal>
          <c:yVal>
            <c:numRef>
              <c:f>'5710 110-2.3 '!$M$9:$M$15</c:f>
              <c:numCache>
                <c:formatCode>0.000</c:formatCode>
                <c:ptCount val="7"/>
                <c:pt idx="0">
                  <c:v>0.29999999999999982</c:v>
                </c:pt>
                <c:pt idx="1">
                  <c:v>0.29653068314284853</c:v>
                </c:pt>
                <c:pt idx="2">
                  <c:v>0.28596332838266719</c:v>
                </c:pt>
                <c:pt idx="3">
                  <c:v>0.2677806894675569</c:v>
                </c:pt>
                <c:pt idx="4">
                  <c:v>0.24096581650674648</c:v>
                </c:pt>
                <c:pt idx="5">
                  <c:v>0.20364990944542349</c:v>
                </c:pt>
                <c:pt idx="6">
                  <c:v>0</c:v>
                </c:pt>
              </c:numCache>
            </c:numRef>
          </c:yVal>
          <c:smooth val="0"/>
          <c:extLst>
            <c:ext xmlns:c16="http://schemas.microsoft.com/office/drawing/2014/chart" uri="{C3380CC4-5D6E-409C-BE32-E72D297353CC}">
              <c16:uniqueId val="{00000008-665D-4B87-9B55-50E1B886A285}"/>
            </c:ext>
          </c:extLst>
        </c:ser>
        <c:ser>
          <c:idx val="9"/>
          <c:order val="9"/>
          <c:tx>
            <c:strRef>
              <c:f>'5710 110-2.3 '!$J$16:$J$18</c:f>
              <c:strCache>
                <c:ptCount val="3"/>
                <c:pt idx="1">
                  <c:v>115</c:v>
                </c:pt>
                <c:pt idx="2">
                  <c:v>kg</c:v>
                </c:pt>
              </c:strCache>
            </c:strRef>
          </c:tx>
          <c:spPr>
            <a:ln w="12700">
              <a:solidFill>
                <a:srgbClr val="000000"/>
              </a:solidFill>
              <a:prstDash val="solid"/>
            </a:ln>
          </c:spPr>
          <c:marker>
            <c:symbol val="none"/>
          </c:marker>
          <c:xVal>
            <c:numRef>
              <c:f>'5710 110-2.3 '!$J$9:$J$15</c:f>
              <c:numCache>
                <c:formatCode>0.000</c:formatCode>
                <c:ptCount val="7"/>
                <c:pt idx="0">
                  <c:v>0</c:v>
                </c:pt>
                <c:pt idx="1">
                  <c:v>5.434782608695652E-2</c:v>
                </c:pt>
                <c:pt idx="2">
                  <c:v>0.10869565217391304</c:v>
                </c:pt>
                <c:pt idx="3">
                  <c:v>0.16304347826086954</c:v>
                </c:pt>
                <c:pt idx="4">
                  <c:v>0.21739130434782608</c:v>
                </c:pt>
                <c:pt idx="5">
                  <c:v>0.27173913043478259</c:v>
                </c:pt>
                <c:pt idx="6">
                  <c:v>0.27173913043478259</c:v>
                </c:pt>
              </c:numCache>
            </c:numRef>
          </c:xVal>
          <c:yVal>
            <c:numRef>
              <c:f>'5710 110-2.3 '!$K$9:$K$15</c:f>
              <c:numCache>
                <c:formatCode>0.000</c:formatCode>
                <c:ptCount val="7"/>
                <c:pt idx="0">
                  <c:v>0.19234836157917901</c:v>
                </c:pt>
                <c:pt idx="1">
                  <c:v>0.18821480651749628</c:v>
                </c:pt>
                <c:pt idx="2">
                  <c:v>0.17551496342222489</c:v>
                </c:pt>
                <c:pt idx="3">
                  <c:v>0.15323127449741336</c:v>
                </c:pt>
                <c:pt idx="4">
                  <c:v>0.11913330068971556</c:v>
                </c:pt>
                <c:pt idx="5">
                  <c:v>6.8136322077616357E-2</c:v>
                </c:pt>
                <c:pt idx="6">
                  <c:v>0</c:v>
                </c:pt>
              </c:numCache>
            </c:numRef>
          </c:yVal>
          <c:smooth val="0"/>
          <c:extLst>
            <c:ext xmlns:c16="http://schemas.microsoft.com/office/drawing/2014/chart" uri="{C3380CC4-5D6E-409C-BE32-E72D297353CC}">
              <c16:uniqueId val="{00000009-665D-4B87-9B55-50E1B886A285}"/>
            </c:ext>
          </c:extLst>
        </c:ser>
        <c:dLbls>
          <c:showLegendKey val="0"/>
          <c:showVal val="0"/>
          <c:showCatName val="0"/>
          <c:showSerName val="0"/>
          <c:showPercent val="0"/>
          <c:showBubbleSize val="0"/>
        </c:dLbls>
        <c:axId val="873025992"/>
        <c:axId val="873024816"/>
      </c:scatterChart>
      <c:valAx>
        <c:axId val="873025992"/>
        <c:scaling>
          <c:orientation val="minMax"/>
          <c:min val="0"/>
        </c:scaling>
        <c:delete val="0"/>
        <c:axPos val="b"/>
        <c:majorGridlines>
          <c:spPr>
            <a:ln w="3175">
              <a:solidFill>
                <a:srgbClr val="C0C0C0"/>
              </a:solidFill>
              <a:prstDash val="solid"/>
            </a:ln>
          </c:spPr>
        </c:majorGridlines>
        <c:title>
          <c:tx>
            <c:rich>
              <a:bodyPr/>
              <a:lstStyle/>
              <a:p>
                <a:pPr>
                  <a:defRPr lang="en-US" sz="800" b="1" i="0" u="none" strike="noStrike" baseline="0">
                    <a:solidFill>
                      <a:srgbClr val="000000"/>
                    </a:solidFill>
                    <a:latin typeface="Arial"/>
                    <a:ea typeface="Arial"/>
                    <a:cs typeface="Arial"/>
                  </a:defRPr>
                </a:pPr>
                <a:r>
                  <a:rPr lang="en-US" sz="600" b="0" baseline="0">
                    <a:latin typeface="+mj-lt"/>
                  </a:rPr>
                  <a:t>L-distance (m)</a:t>
                </a:r>
              </a:p>
            </c:rich>
          </c:tx>
          <c:layout>
            <c:manualLayout>
              <c:xMode val="edge"/>
              <c:yMode val="edge"/>
              <c:x val="0.35041597222222221"/>
              <c:y val="0.82265040540052847"/>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sz="600" b="0" i="0" u="none" strike="noStrike" baseline="0">
                <a:solidFill>
                  <a:srgbClr val="000000"/>
                </a:solidFill>
                <a:latin typeface="+mj-lt"/>
                <a:ea typeface="Arial"/>
                <a:cs typeface="Arial"/>
              </a:defRPr>
            </a:pPr>
            <a:endParaRPr lang="de-DE"/>
          </a:p>
        </c:txPr>
        <c:crossAx val="873024816"/>
        <c:crosses val="autoZero"/>
        <c:crossBetween val="midCat"/>
        <c:majorUnit val="0.1"/>
        <c:minorUnit val="2.0000000000000011E-2"/>
      </c:valAx>
      <c:valAx>
        <c:axId val="873024816"/>
        <c:scaling>
          <c:orientation val="minMax"/>
          <c:min val="0"/>
        </c:scaling>
        <c:delete val="0"/>
        <c:axPos val="l"/>
        <c:majorGridlines>
          <c:spPr>
            <a:ln w="3175">
              <a:solidFill>
                <a:srgbClr val="969696"/>
              </a:solidFill>
              <a:prstDash val="solid"/>
            </a:ln>
          </c:spPr>
        </c:majorGridlines>
        <c:title>
          <c:tx>
            <c:rich>
              <a:bodyPr/>
              <a:lstStyle/>
              <a:p>
                <a:pPr>
                  <a:defRPr lang="en-US" sz="800" b="1" i="0" u="none" strike="noStrike" baseline="0">
                    <a:solidFill>
                      <a:srgbClr val="000000"/>
                    </a:solidFill>
                    <a:latin typeface="Arial"/>
                    <a:ea typeface="Arial"/>
                    <a:cs typeface="Arial"/>
                  </a:defRPr>
                </a:pPr>
                <a:r>
                  <a:rPr lang="en-US" sz="600" b="0" baseline="0">
                    <a:latin typeface="+mj-lt"/>
                  </a:rPr>
                  <a:t>Z-distance (m)</a:t>
                </a:r>
              </a:p>
            </c:rich>
          </c:tx>
          <c:layout>
            <c:manualLayout>
              <c:xMode val="edge"/>
              <c:yMode val="edge"/>
              <c:x val="3.5902282648511796E-3"/>
              <c:y val="0.20304079249615906"/>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sz="600" b="0" i="0" u="none" strike="noStrike" baseline="0">
                <a:solidFill>
                  <a:srgbClr val="000000"/>
                </a:solidFill>
                <a:latin typeface="+mj-lt"/>
                <a:ea typeface="Arial"/>
                <a:cs typeface="Arial"/>
              </a:defRPr>
            </a:pPr>
            <a:endParaRPr lang="de-DE"/>
          </a:p>
        </c:txPr>
        <c:crossAx val="873025992"/>
        <c:crosses val="autoZero"/>
        <c:crossBetween val="midCat"/>
        <c:majorUnit val="0.1"/>
        <c:minorUnit val="2.0000000000000011E-2"/>
      </c:valAx>
      <c:spPr>
        <a:noFill/>
        <a:ln w="3175">
          <a:solidFill>
            <a:srgbClr val="000000"/>
          </a:solidFill>
          <a:prstDash val="solid"/>
        </a:ln>
      </c:spPr>
    </c:plotArea>
    <c:legend>
      <c:legendPos val="r"/>
      <c:legendEntry>
        <c:idx val="0"/>
        <c:delete val="1"/>
      </c:legendEntry>
      <c:legendEntry>
        <c:idx val="1"/>
        <c:delete val="1"/>
      </c:legendEntry>
      <c:legendEntry>
        <c:idx val="2"/>
        <c:delete val="1"/>
      </c:legendEntry>
      <c:legendEntry>
        <c:idx val="3"/>
        <c:delete val="1"/>
      </c:legendEntry>
      <c:layout>
        <c:manualLayout>
          <c:xMode val="edge"/>
          <c:yMode val="edge"/>
          <c:x val="0.77488756082374233"/>
          <c:y val="0.14169464726274802"/>
          <c:w val="0.18468358162035192"/>
          <c:h val="0.63414881111945531"/>
        </c:manualLayout>
      </c:layout>
      <c:overlay val="0"/>
      <c:spPr>
        <a:solidFill>
          <a:srgbClr val="FFFFFF"/>
        </a:solidFill>
        <a:ln w="3175">
          <a:noFill/>
          <a:prstDash val="solid"/>
        </a:ln>
      </c:spPr>
      <c:txPr>
        <a:bodyPr/>
        <a:lstStyle/>
        <a:p>
          <a:pPr>
            <a:defRPr lang="en-US" sz="500" b="0" i="0" u="none" strike="noStrike" baseline="0">
              <a:solidFill>
                <a:srgbClr val="000000"/>
              </a:solidFill>
              <a:latin typeface="+mj-lt"/>
              <a:ea typeface="Arial"/>
              <a:cs typeface="Arial"/>
            </a:defRPr>
          </a:pPr>
          <a:endParaRPr lang="de-DE"/>
        </a:p>
      </c:txPr>
    </c:legend>
    <c:plotVisOnly val="1"/>
    <c:dispBlanksAs val="span"/>
    <c:showDLblsOverMax val="0"/>
  </c:chart>
  <c:spPr>
    <a:noFill/>
    <a:ln w="3175">
      <a:noFill/>
      <a:prstDash val="solid"/>
    </a:ln>
  </c:spPr>
  <c:txPr>
    <a:bodyPr/>
    <a:lstStyle/>
    <a:p>
      <a:pPr>
        <a:defRPr sz="800" b="0" i="0" u="none" strike="noStrike" baseline="0">
          <a:solidFill>
            <a:srgbClr val="000000"/>
          </a:solidFill>
          <a:latin typeface="Arial"/>
          <a:ea typeface="Arial"/>
          <a:cs typeface="Arial"/>
        </a:defRPr>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734975695792476"/>
          <c:y val="0.12971399752442311"/>
          <c:w val="0.60489598824574253"/>
          <c:h val="0.63059836393836111"/>
        </c:manualLayout>
      </c:layout>
      <c:scatterChart>
        <c:scatterStyle val="lineMarker"/>
        <c:varyColors val="0"/>
        <c:ser>
          <c:idx val="1"/>
          <c:order val="0"/>
          <c:tx>
            <c:strRef>
              <c:f>'5710 90-2.7'!$AB$17:$AB$18</c:f>
              <c:strCache>
                <c:ptCount val="2"/>
                <c:pt idx="0">
                  <c:v> </c:v>
                </c:pt>
                <c:pt idx="1">
                  <c:v> </c:v>
                </c:pt>
              </c:strCache>
            </c:strRef>
          </c:tx>
          <c:spPr>
            <a:ln w="12700">
              <a:solidFill>
                <a:srgbClr val="808080"/>
              </a:solidFill>
              <a:prstDash val="solid"/>
            </a:ln>
          </c:spPr>
          <c:marker>
            <c:symbol val="none"/>
          </c:marker>
          <c:xVal>
            <c:numRef>
              <c:f>'5710 90-2.7'!$AB$9:$AB$15</c:f>
              <c:numCache>
                <c:formatCode>0.000</c:formatCode>
                <c:ptCount val="7"/>
                <c:pt idx="0">
                  <c:v>0</c:v>
                </c:pt>
                <c:pt idx="1">
                  <c:v>0</c:v>
                </c:pt>
                <c:pt idx="2">
                  <c:v>0</c:v>
                </c:pt>
                <c:pt idx="3">
                  <c:v>0</c:v>
                </c:pt>
                <c:pt idx="4">
                  <c:v>0</c:v>
                </c:pt>
                <c:pt idx="5">
                  <c:v>0</c:v>
                </c:pt>
                <c:pt idx="6">
                  <c:v>0</c:v>
                </c:pt>
              </c:numCache>
            </c:numRef>
          </c:xVal>
          <c:yVal>
            <c:numRef>
              <c:f>'5710 90-2.7'!$AC$9:$AC$15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0-1B8C-4F55-ACBE-36B12B45FE1F}"/>
            </c:ext>
          </c:extLst>
        </c:ser>
        <c:ser>
          <c:idx val="0"/>
          <c:order val="1"/>
          <c:tx>
            <c:strRef>
              <c:f>'5710 90-2.7'!$Z$17:$Z$18</c:f>
              <c:strCache>
                <c:ptCount val="2"/>
                <c:pt idx="0">
                  <c:v> </c:v>
                </c:pt>
                <c:pt idx="1">
                  <c:v> </c:v>
                </c:pt>
              </c:strCache>
            </c:strRef>
          </c:tx>
          <c:spPr>
            <a:ln w="12700">
              <a:solidFill>
                <a:srgbClr val="800080"/>
              </a:solidFill>
              <a:prstDash val="solid"/>
            </a:ln>
          </c:spPr>
          <c:marker>
            <c:symbol val="none"/>
          </c:marker>
          <c:xVal>
            <c:numRef>
              <c:f>'5710 90-2.7'!$Z$9:$Z$15</c:f>
              <c:numCache>
                <c:formatCode>0.000</c:formatCode>
                <c:ptCount val="7"/>
                <c:pt idx="0">
                  <c:v>0</c:v>
                </c:pt>
                <c:pt idx="1">
                  <c:v>0</c:v>
                </c:pt>
                <c:pt idx="2">
                  <c:v>0</c:v>
                </c:pt>
                <c:pt idx="3">
                  <c:v>0</c:v>
                </c:pt>
                <c:pt idx="4">
                  <c:v>0</c:v>
                </c:pt>
                <c:pt idx="5">
                  <c:v>0</c:v>
                </c:pt>
                <c:pt idx="6">
                  <c:v>0</c:v>
                </c:pt>
              </c:numCache>
            </c:numRef>
          </c:xVal>
          <c:yVal>
            <c:numRef>
              <c:f>'5710 90-2.7'!$AA$9:$AA$15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1-1B8C-4F55-ACBE-36B12B45FE1F}"/>
            </c:ext>
          </c:extLst>
        </c:ser>
        <c:ser>
          <c:idx val="2"/>
          <c:order val="2"/>
          <c:tx>
            <c:strRef>
              <c:f>'5710 90-2.7'!$X$16:$X$18</c:f>
              <c:strCache>
                <c:ptCount val="3"/>
                <c:pt idx="1">
                  <c:v> </c:v>
                </c:pt>
                <c:pt idx="2">
                  <c:v> </c:v>
                </c:pt>
              </c:strCache>
            </c:strRef>
          </c:tx>
          <c:spPr>
            <a:ln w="12700">
              <a:solidFill>
                <a:srgbClr val="0000FF"/>
              </a:solidFill>
              <a:prstDash val="solid"/>
            </a:ln>
          </c:spPr>
          <c:marker>
            <c:symbol val="none"/>
          </c:marker>
          <c:xVal>
            <c:numRef>
              <c:f>'5710 90-2.7'!$X$9:$X$15</c:f>
              <c:numCache>
                <c:formatCode>0.000</c:formatCode>
                <c:ptCount val="7"/>
                <c:pt idx="0">
                  <c:v>0</c:v>
                </c:pt>
                <c:pt idx="1">
                  <c:v>0</c:v>
                </c:pt>
                <c:pt idx="2">
                  <c:v>0</c:v>
                </c:pt>
                <c:pt idx="3">
                  <c:v>0</c:v>
                </c:pt>
                <c:pt idx="4">
                  <c:v>0</c:v>
                </c:pt>
                <c:pt idx="5">
                  <c:v>0</c:v>
                </c:pt>
                <c:pt idx="6">
                  <c:v>0</c:v>
                </c:pt>
              </c:numCache>
            </c:numRef>
          </c:xVal>
          <c:yVal>
            <c:numRef>
              <c:f>'5710 90-2.7'!$Y$9:$Y$15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2-1B8C-4F55-ACBE-36B12B45FE1F}"/>
            </c:ext>
          </c:extLst>
        </c:ser>
        <c:ser>
          <c:idx val="3"/>
          <c:order val="3"/>
          <c:tx>
            <c:strRef>
              <c:f>'5710 90-2.7'!$V$16:$V$18</c:f>
              <c:strCache>
                <c:ptCount val="3"/>
                <c:pt idx="1">
                  <c:v>40</c:v>
                </c:pt>
                <c:pt idx="2">
                  <c:v>kg</c:v>
                </c:pt>
              </c:strCache>
            </c:strRef>
          </c:tx>
          <c:spPr>
            <a:ln w="12700">
              <a:solidFill>
                <a:srgbClr val="33CCCC"/>
              </a:solidFill>
              <a:prstDash val="solid"/>
            </a:ln>
          </c:spPr>
          <c:marker>
            <c:symbol val="none"/>
          </c:marker>
          <c:xVal>
            <c:numRef>
              <c:f>'5710 90-2.7'!$V$9:$V$15</c:f>
              <c:numCache>
                <c:formatCode>0.000</c:formatCode>
                <c:ptCount val="7"/>
                <c:pt idx="0">
                  <c:v>0</c:v>
                </c:pt>
                <c:pt idx="1">
                  <c:v>6.3076472164783348E-2</c:v>
                </c:pt>
                <c:pt idx="2">
                  <c:v>0.1261529443295667</c:v>
                </c:pt>
                <c:pt idx="3">
                  <c:v>0.18922941649435004</c:v>
                </c:pt>
                <c:pt idx="4">
                  <c:v>0.25230588865913339</c:v>
                </c:pt>
                <c:pt idx="5">
                  <c:v>0.31538236082391674</c:v>
                </c:pt>
                <c:pt idx="6">
                  <c:v>0.31538236082391674</c:v>
                </c:pt>
              </c:numCache>
            </c:numRef>
          </c:xVal>
          <c:yVal>
            <c:numRef>
              <c:f>'5710 90-2.7'!$W$9:$W$15</c:f>
              <c:numCache>
                <c:formatCode>0.000</c:formatCode>
                <c:ptCount val="7"/>
                <c:pt idx="0">
                  <c:v>0.49471120483900466</c:v>
                </c:pt>
                <c:pt idx="1">
                  <c:v>0.49166565077575353</c:v>
                </c:pt>
                <c:pt idx="2">
                  <c:v>0.48244236813796948</c:v>
                </c:pt>
                <c:pt idx="3">
                  <c:v>0.46676868913096548</c:v>
                </c:pt>
                <c:pt idx="4">
                  <c:v>0.44414278137677532</c:v>
                </c:pt>
                <c:pt idx="5">
                  <c:v>0.41374273696742681</c:v>
                </c:pt>
                <c:pt idx="6">
                  <c:v>0</c:v>
                </c:pt>
              </c:numCache>
            </c:numRef>
          </c:yVal>
          <c:smooth val="0"/>
          <c:extLst>
            <c:ext xmlns:c16="http://schemas.microsoft.com/office/drawing/2014/chart" uri="{C3380CC4-5D6E-409C-BE32-E72D297353CC}">
              <c16:uniqueId val="{00000003-1B8C-4F55-ACBE-36B12B45FE1F}"/>
            </c:ext>
          </c:extLst>
        </c:ser>
        <c:ser>
          <c:idx val="4"/>
          <c:order val="4"/>
          <c:tx>
            <c:strRef>
              <c:f>'5710 90-2.7'!$T$16:$T$18</c:f>
              <c:strCache>
                <c:ptCount val="3"/>
                <c:pt idx="1">
                  <c:v>50</c:v>
                </c:pt>
                <c:pt idx="2">
                  <c:v>kg</c:v>
                </c:pt>
              </c:strCache>
            </c:strRef>
          </c:tx>
          <c:spPr>
            <a:ln w="12700">
              <a:solidFill>
                <a:srgbClr val="008000"/>
              </a:solidFill>
              <a:prstDash val="solid"/>
            </a:ln>
          </c:spPr>
          <c:marker>
            <c:symbol val="none"/>
          </c:marker>
          <c:xVal>
            <c:numRef>
              <c:f>'5710 90-2.7'!$T$9:$T$15</c:f>
              <c:numCache>
                <c:formatCode>0.000</c:formatCode>
                <c:ptCount val="7"/>
                <c:pt idx="0">
                  <c:v>0</c:v>
                </c:pt>
                <c:pt idx="1">
                  <c:v>5.5231738535905232E-2</c:v>
                </c:pt>
                <c:pt idx="2">
                  <c:v>0.11046347707181046</c:v>
                </c:pt>
                <c:pt idx="3">
                  <c:v>0.16569521560771569</c:v>
                </c:pt>
                <c:pt idx="4">
                  <c:v>0.22092695414362093</c:v>
                </c:pt>
                <c:pt idx="5">
                  <c:v>0.27615869267952614</c:v>
                </c:pt>
                <c:pt idx="6">
                  <c:v>0.27615869267952614</c:v>
                </c:pt>
              </c:numCache>
            </c:numRef>
          </c:xVal>
          <c:yVal>
            <c:numRef>
              <c:f>'5710 90-2.7'!$U$9:$U$15</c:f>
              <c:numCache>
                <c:formatCode>0.000</c:formatCode>
                <c:ptCount val="7"/>
                <c:pt idx="0">
                  <c:v>0.4113323946694557</c:v>
                </c:pt>
                <c:pt idx="1">
                  <c:v>0.40865645187321675</c:v>
                </c:pt>
                <c:pt idx="2">
                  <c:v>0.40055198280974824</c:v>
                </c:pt>
                <c:pt idx="3">
                  <c:v>0.3867776519970868</c:v>
                </c:pt>
                <c:pt idx="4">
                  <c:v>0.36688896945329674</c:v>
                </c:pt>
                <c:pt idx="5">
                  <c:v>0.34015705698937182</c:v>
                </c:pt>
                <c:pt idx="6">
                  <c:v>0</c:v>
                </c:pt>
              </c:numCache>
            </c:numRef>
          </c:yVal>
          <c:smooth val="0"/>
          <c:extLst>
            <c:ext xmlns:c16="http://schemas.microsoft.com/office/drawing/2014/chart" uri="{C3380CC4-5D6E-409C-BE32-E72D297353CC}">
              <c16:uniqueId val="{00000004-1B8C-4F55-ACBE-36B12B45FE1F}"/>
            </c:ext>
          </c:extLst>
        </c:ser>
        <c:ser>
          <c:idx val="5"/>
          <c:order val="5"/>
          <c:tx>
            <c:strRef>
              <c:f>'5710 90-2.7'!$R$16:$R$18</c:f>
              <c:strCache>
                <c:ptCount val="3"/>
                <c:pt idx="1">
                  <c:v>60</c:v>
                </c:pt>
                <c:pt idx="2">
                  <c:v>kg</c:v>
                </c:pt>
              </c:strCache>
            </c:strRef>
          </c:tx>
          <c:spPr>
            <a:ln w="12700">
              <a:solidFill>
                <a:srgbClr val="99CC00"/>
              </a:solidFill>
              <a:prstDash val="solid"/>
            </a:ln>
          </c:spPr>
          <c:marker>
            <c:symbol val="none"/>
          </c:marker>
          <c:xVal>
            <c:numRef>
              <c:f>'5710 90-2.7'!$R$9:$R$15</c:f>
              <c:numCache>
                <c:formatCode>0.000</c:formatCode>
                <c:ptCount val="7"/>
                <c:pt idx="0">
                  <c:v>0</c:v>
                </c:pt>
                <c:pt idx="1">
                  <c:v>4.9464412089902279E-2</c:v>
                </c:pt>
                <c:pt idx="2">
                  <c:v>9.8928824179804559E-2</c:v>
                </c:pt>
                <c:pt idx="3">
                  <c:v>0.14839323626970682</c:v>
                </c:pt>
                <c:pt idx="4">
                  <c:v>0.19785764835960912</c:v>
                </c:pt>
                <c:pt idx="5">
                  <c:v>0.24732206044951138</c:v>
                </c:pt>
                <c:pt idx="6">
                  <c:v>0.24732206044951138</c:v>
                </c:pt>
              </c:numCache>
            </c:numRef>
          </c:xVal>
          <c:yVal>
            <c:numRef>
              <c:f>'5710 90-2.7'!$S$9:$S$15</c:f>
              <c:numCache>
                <c:formatCode>0.000</c:formatCode>
                <c:ptCount val="7"/>
                <c:pt idx="0">
                  <c:v>0.35011931668348339</c:v>
                </c:pt>
                <c:pt idx="1">
                  <c:v>0.34771546085403415</c:v>
                </c:pt>
                <c:pt idx="2">
                  <c:v>0.34043461610886327</c:v>
                </c:pt>
                <c:pt idx="3">
                  <c:v>0.32805856685753088</c:v>
                </c:pt>
                <c:pt idx="4">
                  <c:v>0.31018514251221213</c:v>
                </c:pt>
                <c:pt idx="5">
                  <c:v>0.28615413891236313</c:v>
                </c:pt>
                <c:pt idx="6">
                  <c:v>0</c:v>
                </c:pt>
              </c:numCache>
            </c:numRef>
          </c:yVal>
          <c:smooth val="0"/>
          <c:extLst>
            <c:ext xmlns:c16="http://schemas.microsoft.com/office/drawing/2014/chart" uri="{C3380CC4-5D6E-409C-BE32-E72D297353CC}">
              <c16:uniqueId val="{00000005-1B8C-4F55-ACBE-36B12B45FE1F}"/>
            </c:ext>
          </c:extLst>
        </c:ser>
        <c:ser>
          <c:idx val="6"/>
          <c:order val="6"/>
          <c:tx>
            <c:strRef>
              <c:f>'5710 90-2.7'!$P$16:$P$18</c:f>
              <c:strCache>
                <c:ptCount val="3"/>
                <c:pt idx="1">
                  <c:v>70</c:v>
                </c:pt>
                <c:pt idx="2">
                  <c:v>kg</c:v>
                </c:pt>
              </c:strCache>
            </c:strRef>
          </c:tx>
          <c:spPr>
            <a:ln w="12700">
              <a:solidFill>
                <a:srgbClr val="FF9900"/>
              </a:solidFill>
              <a:prstDash val="solid"/>
            </a:ln>
          </c:spPr>
          <c:marker>
            <c:symbol val="none"/>
          </c:marker>
          <c:xVal>
            <c:numRef>
              <c:f>'5710 90-2.7'!$P$9:$P$15</c:f>
              <c:numCache>
                <c:formatCode>0.000</c:formatCode>
                <c:ptCount val="7"/>
                <c:pt idx="0">
                  <c:v>0</c:v>
                </c:pt>
                <c:pt idx="1">
                  <c:v>4.4999999999999998E-2</c:v>
                </c:pt>
                <c:pt idx="2">
                  <c:v>0.09</c:v>
                </c:pt>
                <c:pt idx="3">
                  <c:v>0.13499999999999998</c:v>
                </c:pt>
                <c:pt idx="4">
                  <c:v>0.18</c:v>
                </c:pt>
                <c:pt idx="5">
                  <c:v>0.22499999999999998</c:v>
                </c:pt>
                <c:pt idx="6">
                  <c:v>0.22499999999999998</c:v>
                </c:pt>
              </c:numCache>
            </c:numRef>
          </c:xVal>
          <c:yVal>
            <c:numRef>
              <c:f>'5710 90-2.7'!$Q$9:$Q$15</c:f>
              <c:numCache>
                <c:formatCode>0.000</c:formatCode>
                <c:ptCount val="7"/>
                <c:pt idx="0">
                  <c:v>0.30279999999999996</c:v>
                </c:pt>
                <c:pt idx="1">
                  <c:v>0.30060703424936963</c:v>
                </c:pt>
                <c:pt idx="2">
                  <c:v>0.29396458011611432</c:v>
                </c:pt>
                <c:pt idx="3">
                  <c:v>0.28267238450122451</c:v>
                </c:pt>
                <c:pt idx="4">
                  <c:v>0.26636116145821714</c:v>
                </c:pt>
                <c:pt idx="5">
                  <c:v>0.24442408434711199</c:v>
                </c:pt>
                <c:pt idx="6">
                  <c:v>0</c:v>
                </c:pt>
              </c:numCache>
            </c:numRef>
          </c:yVal>
          <c:smooth val="0"/>
          <c:extLst>
            <c:ext xmlns:c16="http://schemas.microsoft.com/office/drawing/2014/chart" uri="{C3380CC4-5D6E-409C-BE32-E72D297353CC}">
              <c16:uniqueId val="{00000006-1B8C-4F55-ACBE-36B12B45FE1F}"/>
            </c:ext>
          </c:extLst>
        </c:ser>
        <c:ser>
          <c:idx val="7"/>
          <c:order val="7"/>
          <c:tx>
            <c:strRef>
              <c:f>'5710 90-2.7'!$N$16:$N$18</c:f>
              <c:strCache>
                <c:ptCount val="3"/>
                <c:pt idx="1">
                  <c:v>80</c:v>
                </c:pt>
                <c:pt idx="2">
                  <c:v>kg</c:v>
                </c:pt>
              </c:strCache>
            </c:strRef>
          </c:tx>
          <c:spPr>
            <a:ln w="12700">
              <a:solidFill>
                <a:srgbClr val="FF0000"/>
              </a:solidFill>
              <a:prstDash val="solid"/>
            </a:ln>
          </c:spPr>
          <c:marker>
            <c:symbol val="none"/>
          </c:marker>
          <c:xVal>
            <c:numRef>
              <c:f>'5710 90-2.7'!$N$9:$N$15</c:f>
              <c:numCache>
                <c:formatCode>0.000</c:formatCode>
                <c:ptCount val="7"/>
                <c:pt idx="0">
                  <c:v>0</c:v>
                </c:pt>
                <c:pt idx="1">
                  <c:v>3.9375000000000007E-2</c:v>
                </c:pt>
                <c:pt idx="2">
                  <c:v>7.8750000000000014E-2</c:v>
                </c:pt>
                <c:pt idx="3">
                  <c:v>0.11812500000000001</c:v>
                </c:pt>
                <c:pt idx="4">
                  <c:v>0.15750000000000003</c:v>
                </c:pt>
                <c:pt idx="5">
                  <c:v>0.19687500000000002</c:v>
                </c:pt>
                <c:pt idx="6">
                  <c:v>0.19687500000000002</c:v>
                </c:pt>
              </c:numCache>
            </c:numRef>
          </c:xVal>
          <c:yVal>
            <c:numRef>
              <c:f>'5710 90-2.7'!$O$9:$O$15</c:f>
              <c:numCache>
                <c:formatCode>0.000</c:formatCode>
                <c:ptCount val="7"/>
                <c:pt idx="0">
                  <c:v>0.24495</c:v>
                </c:pt>
                <c:pt idx="1">
                  <c:v>0.24303115496819844</c:v>
                </c:pt>
                <c:pt idx="2">
                  <c:v>0.23721900760160003</c:v>
                </c:pt>
                <c:pt idx="3">
                  <c:v>0.22733833643857149</c:v>
                </c:pt>
                <c:pt idx="4">
                  <c:v>0.21306601627594007</c:v>
                </c:pt>
                <c:pt idx="5">
                  <c:v>0.19387107380372298</c:v>
                </c:pt>
                <c:pt idx="6">
                  <c:v>0</c:v>
                </c:pt>
              </c:numCache>
            </c:numRef>
          </c:yVal>
          <c:smooth val="0"/>
          <c:extLst>
            <c:ext xmlns:c16="http://schemas.microsoft.com/office/drawing/2014/chart" uri="{C3380CC4-5D6E-409C-BE32-E72D297353CC}">
              <c16:uniqueId val="{00000007-1B8C-4F55-ACBE-36B12B45FE1F}"/>
            </c:ext>
          </c:extLst>
        </c:ser>
        <c:ser>
          <c:idx val="8"/>
          <c:order val="8"/>
          <c:tx>
            <c:strRef>
              <c:f>'5710 90-2.7'!$L$16:$L$18</c:f>
              <c:strCache>
                <c:ptCount val="3"/>
                <c:pt idx="1">
                  <c:v>90</c:v>
                </c:pt>
                <c:pt idx="2">
                  <c:v>kg</c:v>
                </c:pt>
              </c:strCache>
            </c:strRef>
          </c:tx>
          <c:spPr>
            <a:ln w="12700">
              <a:solidFill>
                <a:srgbClr val="800000"/>
              </a:solidFill>
              <a:prstDash val="solid"/>
            </a:ln>
          </c:spPr>
          <c:marker>
            <c:symbol val="none"/>
          </c:marker>
          <c:xVal>
            <c:numRef>
              <c:f>'5710 90-2.7'!$L$9:$L$15</c:f>
              <c:numCache>
                <c:formatCode>0.000</c:formatCode>
                <c:ptCount val="7"/>
                <c:pt idx="0">
                  <c:v>0</c:v>
                </c:pt>
                <c:pt idx="1">
                  <c:v>3.5000000000000003E-2</c:v>
                </c:pt>
                <c:pt idx="2">
                  <c:v>7.0000000000000007E-2</c:v>
                </c:pt>
                <c:pt idx="3">
                  <c:v>0.10500000000000001</c:v>
                </c:pt>
                <c:pt idx="4">
                  <c:v>0.14000000000000001</c:v>
                </c:pt>
                <c:pt idx="5">
                  <c:v>0.17500000000000002</c:v>
                </c:pt>
                <c:pt idx="6">
                  <c:v>0.17500000000000002</c:v>
                </c:pt>
              </c:numCache>
            </c:numRef>
          </c:xVal>
          <c:yVal>
            <c:numRef>
              <c:f>'5710 90-2.7'!$M$9:$M$15</c:f>
              <c:numCache>
                <c:formatCode>0.000</c:formatCode>
                <c:ptCount val="7"/>
                <c:pt idx="0">
                  <c:v>0.19995555555555555</c:v>
                </c:pt>
                <c:pt idx="1">
                  <c:v>0.19824991552728749</c:v>
                </c:pt>
                <c:pt idx="2">
                  <c:v>0.19308356231253337</c:v>
                </c:pt>
                <c:pt idx="3">
                  <c:v>0.18430074350095238</c:v>
                </c:pt>
                <c:pt idx="4">
                  <c:v>0.17161423668972448</c:v>
                </c:pt>
                <c:pt idx="5">
                  <c:v>0.15455206560330931</c:v>
                </c:pt>
                <c:pt idx="6">
                  <c:v>0</c:v>
                </c:pt>
              </c:numCache>
            </c:numRef>
          </c:yVal>
          <c:smooth val="0"/>
          <c:extLst>
            <c:ext xmlns:c16="http://schemas.microsoft.com/office/drawing/2014/chart" uri="{C3380CC4-5D6E-409C-BE32-E72D297353CC}">
              <c16:uniqueId val="{00000008-1B8C-4F55-ACBE-36B12B45FE1F}"/>
            </c:ext>
          </c:extLst>
        </c:ser>
        <c:ser>
          <c:idx val="9"/>
          <c:order val="9"/>
          <c:tx>
            <c:strRef>
              <c:f>'5710 90-2.7'!$J$16:$J$18</c:f>
              <c:strCache>
                <c:ptCount val="3"/>
                <c:pt idx="1">
                  <c:v>95</c:v>
                </c:pt>
                <c:pt idx="2">
                  <c:v>kg</c:v>
                </c:pt>
              </c:strCache>
            </c:strRef>
          </c:tx>
          <c:spPr>
            <a:ln w="12700">
              <a:solidFill>
                <a:srgbClr val="000000"/>
              </a:solidFill>
              <a:prstDash val="solid"/>
            </a:ln>
          </c:spPr>
          <c:marker>
            <c:symbol val="none"/>
          </c:marker>
          <c:xVal>
            <c:numRef>
              <c:f>'5710 90-2.7'!$J$9:$J$15</c:f>
              <c:numCache>
                <c:formatCode>0.000</c:formatCode>
                <c:ptCount val="7"/>
                <c:pt idx="0">
                  <c:v>0</c:v>
                </c:pt>
                <c:pt idx="1">
                  <c:v>3.3157894736842108E-2</c:v>
                </c:pt>
                <c:pt idx="2">
                  <c:v>6.6315789473684217E-2</c:v>
                </c:pt>
                <c:pt idx="3">
                  <c:v>9.9473684210526325E-2</c:v>
                </c:pt>
                <c:pt idx="4">
                  <c:v>0.13263157894736843</c:v>
                </c:pt>
                <c:pt idx="5">
                  <c:v>0.16578947368421054</c:v>
                </c:pt>
                <c:pt idx="6">
                  <c:v>0.16578947368421054</c:v>
                </c:pt>
              </c:numCache>
            </c:numRef>
          </c:xVal>
          <c:yVal>
            <c:numRef>
              <c:f>'5710 90-2.7'!$K$9:$K$15</c:f>
              <c:numCache>
                <c:formatCode>0.000</c:formatCode>
                <c:ptCount val="7"/>
                <c:pt idx="0">
                  <c:v>0.10430000000000028</c:v>
                </c:pt>
                <c:pt idx="1">
                  <c:v>0.10221183042841647</c:v>
                </c:pt>
                <c:pt idx="2">
                  <c:v>9.5845082162003159E-2</c:v>
                </c:pt>
                <c:pt idx="3">
                  <c:v>8.4866241343278331E-2</c:v>
                </c:pt>
                <c:pt idx="4">
                  <c:v>6.8611798177452138E-2</c:v>
                </c:pt>
                <c:pt idx="5">
                  <c:v>4.5835712196675427E-2</c:v>
                </c:pt>
                <c:pt idx="6">
                  <c:v>0</c:v>
                </c:pt>
              </c:numCache>
            </c:numRef>
          </c:yVal>
          <c:smooth val="0"/>
          <c:extLst>
            <c:ext xmlns:c16="http://schemas.microsoft.com/office/drawing/2014/chart" uri="{C3380CC4-5D6E-409C-BE32-E72D297353CC}">
              <c16:uniqueId val="{00000009-1B8C-4F55-ACBE-36B12B45FE1F}"/>
            </c:ext>
          </c:extLst>
        </c:ser>
        <c:dLbls>
          <c:showLegendKey val="0"/>
          <c:showVal val="0"/>
          <c:showCatName val="0"/>
          <c:showSerName val="0"/>
          <c:showPercent val="0"/>
          <c:showBubbleSize val="0"/>
        </c:dLbls>
        <c:axId val="824582752"/>
        <c:axId val="824583144"/>
      </c:scatterChart>
      <c:valAx>
        <c:axId val="824582752"/>
        <c:scaling>
          <c:orientation val="minMax"/>
          <c:min val="0"/>
        </c:scaling>
        <c:delete val="0"/>
        <c:axPos val="b"/>
        <c:majorGridlines>
          <c:spPr>
            <a:ln w="3175">
              <a:solidFill>
                <a:srgbClr val="C0C0C0"/>
              </a:solidFill>
              <a:prstDash val="solid"/>
            </a:ln>
          </c:spPr>
        </c:majorGridlines>
        <c:title>
          <c:tx>
            <c:rich>
              <a:bodyPr/>
              <a:lstStyle/>
              <a:p>
                <a:pPr>
                  <a:defRPr/>
                </a:pPr>
                <a:r>
                  <a:rPr lang="en-US"/>
                  <a:t>L-distance (m)</a:t>
                </a:r>
              </a:p>
            </c:rich>
          </c:tx>
          <c:layout>
            <c:manualLayout>
              <c:xMode val="edge"/>
              <c:yMode val="edge"/>
              <c:x val="0.38631354166666665"/>
              <c:y val="0.85601222222222206"/>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24583144"/>
        <c:crosses val="autoZero"/>
        <c:crossBetween val="midCat"/>
        <c:majorUnit val="0.1"/>
        <c:minorUnit val="2.0000000000000011E-2"/>
      </c:valAx>
      <c:valAx>
        <c:axId val="824583144"/>
        <c:scaling>
          <c:orientation val="minMax"/>
          <c:min val="0"/>
        </c:scaling>
        <c:delete val="0"/>
        <c:axPos val="l"/>
        <c:majorGridlines>
          <c:spPr>
            <a:ln w="3175">
              <a:solidFill>
                <a:srgbClr val="969696"/>
              </a:solidFill>
              <a:prstDash val="solid"/>
            </a:ln>
          </c:spPr>
        </c:majorGridlines>
        <c:title>
          <c:tx>
            <c:rich>
              <a:bodyPr/>
              <a:lstStyle/>
              <a:p>
                <a:pPr>
                  <a:defRPr/>
                </a:pPr>
                <a:r>
                  <a:rPr lang="en-US"/>
                  <a:t>Z-distance (m)</a:t>
                </a:r>
              </a:p>
            </c:rich>
          </c:tx>
          <c:layout>
            <c:manualLayout>
              <c:xMode val="edge"/>
              <c:yMode val="edge"/>
              <c:x val="1.1152512907657503E-2"/>
              <c:y val="0.24310048154968261"/>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24582752"/>
        <c:crosses val="autoZero"/>
        <c:crossBetween val="midCat"/>
        <c:majorUnit val="0.1"/>
        <c:minorUnit val="2.0000000000000011E-2"/>
      </c:valAx>
      <c:spPr>
        <a:noFill/>
        <a:ln w="3175">
          <a:solidFill>
            <a:srgbClr val="000000"/>
          </a:solidFill>
          <a:prstDash val="solid"/>
        </a:ln>
      </c:spPr>
    </c:plotArea>
    <c:legend>
      <c:legendPos val="r"/>
      <c:legendEntry>
        <c:idx val="0"/>
        <c:delete val="1"/>
      </c:legendEntry>
      <c:legendEntry>
        <c:idx val="1"/>
        <c:delete val="1"/>
      </c:legendEntry>
      <c:legendEntry>
        <c:idx val="2"/>
        <c:delete val="1"/>
      </c:legendEntry>
      <c:layout>
        <c:manualLayout>
          <c:xMode val="edge"/>
          <c:yMode val="edge"/>
          <c:x val="0.77310990979565308"/>
          <c:y val="0.11588672580616895"/>
          <c:w val="0.22170476535165462"/>
          <c:h val="0.6453408331932412"/>
        </c:manualLayout>
      </c:layout>
      <c:overlay val="0"/>
      <c:spPr>
        <a:solidFill>
          <a:srgbClr val="FFFFFF"/>
        </a:solidFill>
        <a:ln w="3175">
          <a:noFill/>
          <a:prstDash val="solid"/>
        </a:ln>
      </c:spPr>
      <c:txPr>
        <a:bodyPr/>
        <a:lstStyle/>
        <a:p>
          <a:pPr>
            <a:defRPr sz="500"/>
          </a:pPr>
          <a:endParaRPr lang="de-DE"/>
        </a:p>
      </c:txPr>
    </c:legend>
    <c:plotVisOnly val="1"/>
    <c:dispBlanksAs val="span"/>
    <c:showDLblsOverMax val="0"/>
  </c:chart>
  <c:spPr>
    <a:noFill/>
    <a:ln w="3175">
      <a:noFill/>
      <a:prstDash val="solid"/>
    </a:ln>
  </c:spPr>
  <c:txPr>
    <a:bodyPr/>
    <a:lstStyle/>
    <a:p>
      <a:pPr>
        <a:defRPr sz="600" b="0" i="0" u="none" strike="noStrike" baseline="0">
          <a:solidFill>
            <a:srgbClr val="000000"/>
          </a:solidFill>
          <a:latin typeface="+mj-lt"/>
          <a:ea typeface="Arial"/>
          <a:cs typeface="Arial"/>
        </a:defRPr>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75486111111111"/>
          <c:y val="0.16820555555555555"/>
          <c:w val="0.60938055555555559"/>
          <c:h val="0.62977944444444445"/>
        </c:manualLayout>
      </c:layout>
      <c:scatterChart>
        <c:scatterStyle val="lineMarker"/>
        <c:varyColors val="0"/>
        <c:ser>
          <c:idx val="1"/>
          <c:order val="0"/>
          <c:tx>
            <c:strRef>
              <c:f>'5710 90-2.3 LID'!$AB$17:$AB$18</c:f>
              <c:strCache>
                <c:ptCount val="2"/>
                <c:pt idx="0">
                  <c:v> </c:v>
                </c:pt>
                <c:pt idx="1">
                  <c:v> </c:v>
                </c:pt>
              </c:strCache>
            </c:strRef>
          </c:tx>
          <c:spPr>
            <a:ln w="12700">
              <a:solidFill>
                <a:srgbClr val="808080"/>
              </a:solidFill>
              <a:prstDash val="solid"/>
            </a:ln>
          </c:spPr>
          <c:marker>
            <c:symbol val="none"/>
          </c:marker>
          <c:xVal>
            <c:numRef>
              <c:f>'5710 90-2.3 LID'!$AB$9:$AB$15</c:f>
              <c:numCache>
                <c:formatCode>0.000</c:formatCode>
                <c:ptCount val="7"/>
                <c:pt idx="0">
                  <c:v>0</c:v>
                </c:pt>
                <c:pt idx="1">
                  <c:v>0</c:v>
                </c:pt>
                <c:pt idx="2">
                  <c:v>0</c:v>
                </c:pt>
                <c:pt idx="3">
                  <c:v>0</c:v>
                </c:pt>
                <c:pt idx="4">
                  <c:v>0</c:v>
                </c:pt>
                <c:pt idx="5">
                  <c:v>0</c:v>
                </c:pt>
                <c:pt idx="6">
                  <c:v>0</c:v>
                </c:pt>
              </c:numCache>
            </c:numRef>
          </c:xVal>
          <c:yVal>
            <c:numRef>
              <c:f>'5710 90-2.3 LID'!$AC$9:$AC$15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0-5D34-4CF6-BE4A-F7E847E41D71}"/>
            </c:ext>
          </c:extLst>
        </c:ser>
        <c:ser>
          <c:idx val="0"/>
          <c:order val="1"/>
          <c:tx>
            <c:strRef>
              <c:f>'5710 90-2.3 LID'!$Z$17:$Z$18</c:f>
              <c:strCache>
                <c:ptCount val="2"/>
                <c:pt idx="0">
                  <c:v> </c:v>
                </c:pt>
                <c:pt idx="1">
                  <c:v> </c:v>
                </c:pt>
              </c:strCache>
            </c:strRef>
          </c:tx>
          <c:spPr>
            <a:ln w="12700">
              <a:solidFill>
                <a:srgbClr val="800080"/>
              </a:solidFill>
              <a:prstDash val="solid"/>
            </a:ln>
          </c:spPr>
          <c:marker>
            <c:symbol val="none"/>
          </c:marker>
          <c:xVal>
            <c:numRef>
              <c:f>'5710 90-2.3 LID'!$Z$9:$Z$15</c:f>
              <c:numCache>
                <c:formatCode>0.000</c:formatCode>
                <c:ptCount val="7"/>
                <c:pt idx="0">
                  <c:v>0</c:v>
                </c:pt>
                <c:pt idx="1">
                  <c:v>0</c:v>
                </c:pt>
                <c:pt idx="2">
                  <c:v>0</c:v>
                </c:pt>
                <c:pt idx="3">
                  <c:v>0</c:v>
                </c:pt>
                <c:pt idx="4">
                  <c:v>0</c:v>
                </c:pt>
                <c:pt idx="5">
                  <c:v>0</c:v>
                </c:pt>
                <c:pt idx="6">
                  <c:v>0</c:v>
                </c:pt>
              </c:numCache>
            </c:numRef>
          </c:xVal>
          <c:yVal>
            <c:numRef>
              <c:f>'5710 90-2.3 LID'!$AA$9:$AA$15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1-5D34-4CF6-BE4A-F7E847E41D71}"/>
            </c:ext>
          </c:extLst>
        </c:ser>
        <c:ser>
          <c:idx val="2"/>
          <c:order val="2"/>
          <c:tx>
            <c:strRef>
              <c:f>'5710 90-2.3 LID'!$X$16:$X$18</c:f>
              <c:strCache>
                <c:ptCount val="3"/>
                <c:pt idx="1">
                  <c:v> </c:v>
                </c:pt>
                <c:pt idx="2">
                  <c:v> </c:v>
                </c:pt>
              </c:strCache>
            </c:strRef>
          </c:tx>
          <c:spPr>
            <a:ln w="12700">
              <a:solidFill>
                <a:srgbClr val="0000FF"/>
              </a:solidFill>
              <a:prstDash val="solid"/>
            </a:ln>
          </c:spPr>
          <c:marker>
            <c:symbol val="none"/>
          </c:marker>
          <c:xVal>
            <c:numRef>
              <c:f>'5710 90-2.3 LID'!$X$9:$X$15</c:f>
              <c:numCache>
                <c:formatCode>0.000</c:formatCode>
                <c:ptCount val="7"/>
                <c:pt idx="0">
                  <c:v>0</c:v>
                </c:pt>
                <c:pt idx="1">
                  <c:v>0</c:v>
                </c:pt>
                <c:pt idx="2">
                  <c:v>0</c:v>
                </c:pt>
                <c:pt idx="3">
                  <c:v>0</c:v>
                </c:pt>
                <c:pt idx="4">
                  <c:v>0</c:v>
                </c:pt>
                <c:pt idx="5">
                  <c:v>0</c:v>
                </c:pt>
                <c:pt idx="6">
                  <c:v>0</c:v>
                </c:pt>
              </c:numCache>
            </c:numRef>
          </c:xVal>
          <c:yVal>
            <c:numRef>
              <c:f>'5710 90-2.3 LID'!$Y$9:$Y$15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2-5D34-4CF6-BE4A-F7E847E41D71}"/>
            </c:ext>
          </c:extLst>
        </c:ser>
        <c:ser>
          <c:idx val="3"/>
          <c:order val="3"/>
          <c:tx>
            <c:strRef>
              <c:f>'5710 90-2.3 LID'!$V$16:$V$18</c:f>
              <c:strCache>
                <c:ptCount val="3"/>
                <c:pt idx="1">
                  <c:v>50</c:v>
                </c:pt>
                <c:pt idx="2">
                  <c:v>kg</c:v>
                </c:pt>
              </c:strCache>
            </c:strRef>
          </c:tx>
          <c:spPr>
            <a:ln w="12700">
              <a:solidFill>
                <a:srgbClr val="33CCCC"/>
              </a:solidFill>
              <a:prstDash val="solid"/>
            </a:ln>
          </c:spPr>
          <c:marker>
            <c:symbol val="none"/>
          </c:marker>
          <c:xVal>
            <c:numRef>
              <c:f>'5710 90-2.3 LID'!$V$9:$V$15</c:f>
              <c:numCache>
                <c:formatCode>0.000</c:formatCode>
                <c:ptCount val="7"/>
                <c:pt idx="0">
                  <c:v>0</c:v>
                </c:pt>
                <c:pt idx="1">
                  <c:v>8.8621392477932603E-2</c:v>
                </c:pt>
                <c:pt idx="2">
                  <c:v>0.17724278495586521</c:v>
                </c:pt>
                <c:pt idx="3">
                  <c:v>0.26586417743379781</c:v>
                </c:pt>
                <c:pt idx="4">
                  <c:v>0.35448556991173041</c:v>
                </c:pt>
                <c:pt idx="5">
                  <c:v>0.44310696238966302</c:v>
                </c:pt>
                <c:pt idx="6">
                  <c:v>0.44310696238966302</c:v>
                </c:pt>
              </c:numCache>
            </c:numRef>
          </c:xVal>
          <c:yVal>
            <c:numRef>
              <c:f>'5710 90-2.3 LID'!$W$9:$W$15</c:f>
              <c:numCache>
                <c:formatCode>0.000</c:formatCode>
                <c:ptCount val="7"/>
                <c:pt idx="0">
                  <c:v>0.61652878156309288</c:v>
                </c:pt>
                <c:pt idx="1">
                  <c:v>0.61238413135188807</c:v>
                </c:pt>
                <c:pt idx="2">
                  <c:v>0.59983969801771442</c:v>
                </c:pt>
                <c:pt idx="3">
                  <c:v>0.5785487623677309</c:v>
                </c:pt>
                <c:pt idx="4">
                  <c:v>0.54787733978179243</c:v>
                </c:pt>
                <c:pt idx="5">
                  <c:v>0.50679826559626662</c:v>
                </c:pt>
                <c:pt idx="6">
                  <c:v>0</c:v>
                </c:pt>
              </c:numCache>
            </c:numRef>
          </c:yVal>
          <c:smooth val="0"/>
          <c:extLst>
            <c:ext xmlns:c16="http://schemas.microsoft.com/office/drawing/2014/chart" uri="{C3380CC4-5D6E-409C-BE32-E72D297353CC}">
              <c16:uniqueId val="{00000003-5D34-4CF6-BE4A-F7E847E41D71}"/>
            </c:ext>
          </c:extLst>
        </c:ser>
        <c:ser>
          <c:idx val="4"/>
          <c:order val="4"/>
          <c:tx>
            <c:strRef>
              <c:f>'5710 90-2.3 LID'!$T$16:$T$18</c:f>
              <c:strCache>
                <c:ptCount val="3"/>
                <c:pt idx="1">
                  <c:v>60</c:v>
                </c:pt>
                <c:pt idx="2">
                  <c:v>kg</c:v>
                </c:pt>
              </c:strCache>
            </c:strRef>
          </c:tx>
          <c:spPr>
            <a:ln w="12700">
              <a:solidFill>
                <a:srgbClr val="008000"/>
              </a:solidFill>
              <a:prstDash val="solid"/>
            </a:ln>
          </c:spPr>
          <c:marker>
            <c:symbol val="none"/>
          </c:marker>
          <c:xVal>
            <c:numRef>
              <c:f>'5710 90-2.3 LID'!$T$9:$T$15</c:f>
              <c:numCache>
                <c:formatCode>0.000</c:formatCode>
                <c:ptCount val="7"/>
                <c:pt idx="0">
                  <c:v>0</c:v>
                </c:pt>
                <c:pt idx="1">
                  <c:v>7.9862382144047103E-2</c:v>
                </c:pt>
                <c:pt idx="2">
                  <c:v>0.15972476428809421</c:v>
                </c:pt>
                <c:pt idx="3">
                  <c:v>0.23958714643214127</c:v>
                </c:pt>
                <c:pt idx="4">
                  <c:v>0.31944952857618841</c:v>
                </c:pt>
                <c:pt idx="5">
                  <c:v>0.39931191072023547</c:v>
                </c:pt>
                <c:pt idx="6">
                  <c:v>0.39931191072023547</c:v>
                </c:pt>
              </c:numCache>
            </c:numRef>
          </c:xVal>
          <c:yVal>
            <c:numRef>
              <c:f>'5710 90-2.3 LID'!$U$9:$U$15</c:f>
              <c:numCache>
                <c:formatCode>0.000</c:formatCode>
                <c:ptCount val="7"/>
                <c:pt idx="0">
                  <c:v>0.52112934039670566</c:v>
                </c:pt>
                <c:pt idx="1">
                  <c:v>0.51738751757348234</c:v>
                </c:pt>
                <c:pt idx="2">
                  <c:v>0.50606193442416647</c:v>
                </c:pt>
                <c:pt idx="3">
                  <c:v>0.48683835564763323</c:v>
                </c:pt>
                <c:pt idx="4">
                  <c:v>0.45914198778941295</c:v>
                </c:pt>
                <c:pt idx="5">
                  <c:v>0.42204101086197043</c:v>
                </c:pt>
                <c:pt idx="6">
                  <c:v>0</c:v>
                </c:pt>
              </c:numCache>
            </c:numRef>
          </c:yVal>
          <c:smooth val="0"/>
          <c:extLst>
            <c:ext xmlns:c16="http://schemas.microsoft.com/office/drawing/2014/chart" uri="{C3380CC4-5D6E-409C-BE32-E72D297353CC}">
              <c16:uniqueId val="{00000004-5D34-4CF6-BE4A-F7E847E41D71}"/>
            </c:ext>
          </c:extLst>
        </c:ser>
        <c:ser>
          <c:idx val="5"/>
          <c:order val="5"/>
          <c:tx>
            <c:strRef>
              <c:f>'5710 90-2.3 LID'!$R$16:$R$18</c:f>
              <c:strCache>
                <c:ptCount val="3"/>
                <c:pt idx="1">
                  <c:v>70</c:v>
                </c:pt>
                <c:pt idx="2">
                  <c:v>kg</c:v>
                </c:pt>
              </c:strCache>
            </c:strRef>
          </c:tx>
          <c:spPr>
            <a:ln w="12700">
              <a:solidFill>
                <a:srgbClr val="99CC00"/>
              </a:solidFill>
              <a:prstDash val="solid"/>
            </a:ln>
          </c:spPr>
          <c:marker>
            <c:symbol val="none"/>
          </c:marker>
          <c:xVal>
            <c:numRef>
              <c:f>'5710 90-2.3 LID'!$R$9:$R$15</c:f>
              <c:numCache>
                <c:formatCode>0.000</c:formatCode>
                <c:ptCount val="7"/>
                <c:pt idx="0">
                  <c:v>0</c:v>
                </c:pt>
                <c:pt idx="1">
                  <c:v>7.3067343439484261E-2</c:v>
                </c:pt>
                <c:pt idx="2">
                  <c:v>0.14613468687896852</c:v>
                </c:pt>
                <c:pt idx="3">
                  <c:v>0.21920203031845276</c:v>
                </c:pt>
                <c:pt idx="4">
                  <c:v>0.29226937375793705</c:v>
                </c:pt>
                <c:pt idx="5">
                  <c:v>0.36533671719742128</c:v>
                </c:pt>
                <c:pt idx="6">
                  <c:v>0.36533671719742128</c:v>
                </c:pt>
              </c:numCache>
            </c:numRef>
          </c:xVal>
          <c:yVal>
            <c:numRef>
              <c:f>'5710 90-2.3 LID'!$S$9:$S$15</c:f>
              <c:numCache>
                <c:formatCode>0.000</c:formatCode>
                <c:ptCount val="7"/>
                <c:pt idx="0">
                  <c:v>0.44716135207392083</c:v>
                </c:pt>
                <c:pt idx="1">
                  <c:v>0.44373219232403693</c:v>
                </c:pt>
                <c:pt idx="2">
                  <c:v>0.43335265286980906</c:v>
                </c:pt>
                <c:pt idx="3">
                  <c:v>0.41573373449716844</c:v>
                </c:pt>
                <c:pt idx="4">
                  <c:v>0.390346630899012</c:v>
                </c:pt>
                <c:pt idx="5">
                  <c:v>0.3563336045321015</c:v>
                </c:pt>
                <c:pt idx="6">
                  <c:v>0</c:v>
                </c:pt>
              </c:numCache>
            </c:numRef>
          </c:yVal>
          <c:smooth val="0"/>
          <c:extLst>
            <c:ext xmlns:c16="http://schemas.microsoft.com/office/drawing/2014/chart" uri="{C3380CC4-5D6E-409C-BE32-E72D297353CC}">
              <c16:uniqueId val="{00000005-5D34-4CF6-BE4A-F7E847E41D71}"/>
            </c:ext>
          </c:extLst>
        </c:ser>
        <c:ser>
          <c:idx val="6"/>
          <c:order val="6"/>
          <c:tx>
            <c:strRef>
              <c:f>'5710 90-2.3 LID'!$P$16:$P$18</c:f>
              <c:strCache>
                <c:ptCount val="3"/>
                <c:pt idx="1">
                  <c:v>80</c:v>
                </c:pt>
                <c:pt idx="2">
                  <c:v>kg</c:v>
                </c:pt>
              </c:strCache>
            </c:strRef>
          </c:tx>
          <c:spPr>
            <a:ln w="12700">
              <a:solidFill>
                <a:srgbClr val="FF9900"/>
              </a:solidFill>
              <a:prstDash val="solid"/>
            </a:ln>
          </c:spPr>
          <c:marker>
            <c:symbol val="none"/>
          </c:marker>
          <c:xVal>
            <c:numRef>
              <c:f>'5710 90-2.3 LID'!$P$9:$P$15</c:f>
              <c:numCache>
                <c:formatCode>0.000</c:formatCode>
                <c:ptCount val="7"/>
                <c:pt idx="0">
                  <c:v>0</c:v>
                </c:pt>
                <c:pt idx="1">
                  <c:v>6.7599999999999993E-2</c:v>
                </c:pt>
                <c:pt idx="2">
                  <c:v>0.13519999999999999</c:v>
                </c:pt>
                <c:pt idx="3">
                  <c:v>0.20279999999999998</c:v>
                </c:pt>
                <c:pt idx="4">
                  <c:v>0.27039999999999997</c:v>
                </c:pt>
                <c:pt idx="5">
                  <c:v>0.33799999999999997</c:v>
                </c:pt>
                <c:pt idx="6">
                  <c:v>0.33799999999999997</c:v>
                </c:pt>
              </c:numCache>
            </c:numRef>
          </c:xVal>
          <c:yVal>
            <c:numRef>
              <c:f>'5710 90-2.3 LID'!$Q$9:$Q$15</c:f>
              <c:numCache>
                <c:formatCode>0.000</c:formatCode>
                <c:ptCount val="7"/>
                <c:pt idx="0">
                  <c:v>0.37927500000000003</c:v>
                </c:pt>
                <c:pt idx="1">
                  <c:v>0.37605988155091674</c:v>
                </c:pt>
                <c:pt idx="2">
                  <c:v>0.36632584367017362</c:v>
                </c:pt>
                <c:pt idx="3">
                  <c:v>0.34979413854030716</c:v>
                </c:pt>
                <c:pt idx="4">
                  <c:v>0.3259533485953312</c:v>
                </c:pt>
                <c:pt idx="5">
                  <c:v>0.29397023503911257</c:v>
                </c:pt>
                <c:pt idx="6">
                  <c:v>0</c:v>
                </c:pt>
              </c:numCache>
            </c:numRef>
          </c:yVal>
          <c:smooth val="0"/>
          <c:extLst>
            <c:ext xmlns:c16="http://schemas.microsoft.com/office/drawing/2014/chart" uri="{C3380CC4-5D6E-409C-BE32-E72D297353CC}">
              <c16:uniqueId val="{00000006-5D34-4CF6-BE4A-F7E847E41D71}"/>
            </c:ext>
          </c:extLst>
        </c:ser>
        <c:ser>
          <c:idx val="7"/>
          <c:order val="7"/>
          <c:tx>
            <c:strRef>
              <c:f>'5710 90-2.3 LID'!$N$16:$N$18</c:f>
              <c:strCache>
                <c:ptCount val="3"/>
                <c:pt idx="1">
                  <c:v>90</c:v>
                </c:pt>
                <c:pt idx="2">
                  <c:v>kg</c:v>
                </c:pt>
              </c:strCache>
            </c:strRef>
          </c:tx>
          <c:spPr>
            <a:ln w="12700">
              <a:solidFill>
                <a:srgbClr val="FF0000"/>
              </a:solidFill>
              <a:prstDash val="solid"/>
            </a:ln>
          </c:spPr>
          <c:marker>
            <c:symbol val="none"/>
          </c:marker>
          <c:xVal>
            <c:numRef>
              <c:f>'5710 90-2.3 LID'!$N$9:$N$15</c:f>
              <c:numCache>
                <c:formatCode>0.000</c:formatCode>
                <c:ptCount val="7"/>
                <c:pt idx="0">
                  <c:v>0</c:v>
                </c:pt>
                <c:pt idx="1">
                  <c:v>6.0088888888888893E-2</c:v>
                </c:pt>
                <c:pt idx="2">
                  <c:v>0.12017777777777779</c:v>
                </c:pt>
                <c:pt idx="3">
                  <c:v>0.18026666666666666</c:v>
                </c:pt>
                <c:pt idx="4">
                  <c:v>0.24035555555555557</c:v>
                </c:pt>
                <c:pt idx="5">
                  <c:v>0.30044444444444446</c:v>
                </c:pt>
                <c:pt idx="6">
                  <c:v>0.30044444444444446</c:v>
                </c:pt>
              </c:numCache>
            </c:numRef>
          </c:xVal>
          <c:yVal>
            <c:numRef>
              <c:f>'5710 90-2.3 LID'!$O$9:$O$15</c:f>
              <c:numCache>
                <c:formatCode>0.000</c:formatCode>
                <c:ptCount val="7"/>
                <c:pt idx="0">
                  <c:v>0.30013333333333336</c:v>
                </c:pt>
                <c:pt idx="1">
                  <c:v>0.29727545026748148</c:v>
                </c:pt>
                <c:pt idx="2">
                  <c:v>0.28862297215126542</c:v>
                </c:pt>
                <c:pt idx="3">
                  <c:v>0.27392812314693959</c:v>
                </c:pt>
                <c:pt idx="4">
                  <c:v>0.25273630986251661</c:v>
                </c:pt>
                <c:pt idx="5">
                  <c:v>0.22430687559032225</c:v>
                </c:pt>
                <c:pt idx="6">
                  <c:v>0</c:v>
                </c:pt>
              </c:numCache>
            </c:numRef>
          </c:yVal>
          <c:smooth val="0"/>
          <c:extLst>
            <c:ext xmlns:c16="http://schemas.microsoft.com/office/drawing/2014/chart" uri="{C3380CC4-5D6E-409C-BE32-E72D297353CC}">
              <c16:uniqueId val="{00000007-5D34-4CF6-BE4A-F7E847E41D71}"/>
            </c:ext>
          </c:extLst>
        </c:ser>
        <c:ser>
          <c:idx val="8"/>
          <c:order val="8"/>
          <c:tx>
            <c:strRef>
              <c:f>'5710 90-2.3 LID'!$L$16:$L$18</c:f>
              <c:strCache>
                <c:ptCount val="3"/>
                <c:pt idx="1">
                  <c:v>95</c:v>
                </c:pt>
                <c:pt idx="2">
                  <c:v>kg</c:v>
                </c:pt>
              </c:strCache>
            </c:strRef>
          </c:tx>
          <c:spPr>
            <a:ln w="12700">
              <a:solidFill>
                <a:srgbClr val="800000"/>
              </a:solidFill>
              <a:prstDash val="solid"/>
            </a:ln>
          </c:spPr>
          <c:marker>
            <c:symbol val="none"/>
          </c:marker>
          <c:xVal>
            <c:numRef>
              <c:f>'5710 90-2.3 LID'!$L$9:$L$15</c:f>
              <c:numCache>
                <c:formatCode>0.000</c:formatCode>
                <c:ptCount val="7"/>
                <c:pt idx="0">
                  <c:v>0</c:v>
                </c:pt>
                <c:pt idx="1">
                  <c:v>5.6926315789473686E-2</c:v>
                </c:pt>
                <c:pt idx="2">
                  <c:v>0.11385263157894737</c:v>
                </c:pt>
                <c:pt idx="3">
                  <c:v>0.17077894736842103</c:v>
                </c:pt>
                <c:pt idx="4">
                  <c:v>0.22770526315789474</c:v>
                </c:pt>
                <c:pt idx="5">
                  <c:v>0.2846315789473684</c:v>
                </c:pt>
                <c:pt idx="6">
                  <c:v>0.2846315789473684</c:v>
                </c:pt>
              </c:numCache>
            </c:numRef>
          </c:xVal>
          <c:yVal>
            <c:numRef>
              <c:f>'5710 90-2.3 LID'!$M$9:$M$15</c:f>
              <c:numCache>
                <c:formatCode>0.000</c:formatCode>
                <c:ptCount val="7"/>
                <c:pt idx="0">
                  <c:v>0.23145320793065527</c:v>
                </c:pt>
                <c:pt idx="1">
                  <c:v>0.22857530084027433</c:v>
                </c:pt>
                <c:pt idx="2">
                  <c:v>0.2198517000297241</c:v>
                </c:pt>
                <c:pt idx="3">
                  <c:v>0.20499811809981416</c:v>
                </c:pt>
                <c:pt idx="4">
                  <c:v>0.18348595050920935</c:v>
                </c:pt>
                <c:pt idx="5">
                  <c:v>0.15443439374867213</c:v>
                </c:pt>
                <c:pt idx="6">
                  <c:v>0</c:v>
                </c:pt>
              </c:numCache>
            </c:numRef>
          </c:yVal>
          <c:smooth val="0"/>
          <c:extLst>
            <c:ext xmlns:c16="http://schemas.microsoft.com/office/drawing/2014/chart" uri="{C3380CC4-5D6E-409C-BE32-E72D297353CC}">
              <c16:uniqueId val="{00000008-5D34-4CF6-BE4A-F7E847E41D71}"/>
            </c:ext>
          </c:extLst>
        </c:ser>
        <c:ser>
          <c:idx val="9"/>
          <c:order val="9"/>
          <c:tx>
            <c:strRef>
              <c:f>'5710 90-2.3 LID'!$J$16:$J$18</c:f>
              <c:strCache>
                <c:ptCount val="3"/>
                <c:pt idx="1">
                  <c:v>100</c:v>
                </c:pt>
                <c:pt idx="2">
                  <c:v>kg</c:v>
                </c:pt>
              </c:strCache>
            </c:strRef>
          </c:tx>
          <c:spPr>
            <a:ln w="12700">
              <a:solidFill>
                <a:srgbClr val="000000"/>
              </a:solidFill>
              <a:prstDash val="solid"/>
            </a:ln>
          </c:spPr>
          <c:marker>
            <c:symbol val="none"/>
          </c:marker>
          <c:xVal>
            <c:numRef>
              <c:f>'5710 90-2.3 LID'!$J$9:$J$15</c:f>
              <c:numCache>
                <c:formatCode>0.000</c:formatCode>
                <c:ptCount val="7"/>
                <c:pt idx="0">
                  <c:v>0</c:v>
                </c:pt>
                <c:pt idx="1">
                  <c:v>5.4079999999999996E-2</c:v>
                </c:pt>
                <c:pt idx="2">
                  <c:v>0.10815999999999999</c:v>
                </c:pt>
                <c:pt idx="3">
                  <c:v>0.16223999999999997</c:v>
                </c:pt>
                <c:pt idx="4">
                  <c:v>0.21631999999999998</c:v>
                </c:pt>
                <c:pt idx="5">
                  <c:v>0.27039999999999997</c:v>
                </c:pt>
                <c:pt idx="6">
                  <c:v>0.27039999999999997</c:v>
                </c:pt>
              </c:numCache>
            </c:numRef>
          </c:xVal>
          <c:yVal>
            <c:numRef>
              <c:f>'5710 90-2.3 LID'!$K$9:$K$15</c:f>
              <c:numCache>
                <c:formatCode>0.000</c:formatCode>
                <c:ptCount val="7"/>
                <c:pt idx="0">
                  <c:v>0.15004325687102327</c:v>
                </c:pt>
                <c:pt idx="1">
                  <c:v>0.14700639746628935</c:v>
                </c:pt>
                <c:pt idx="2">
                  <c:v>0.13777829432607164</c:v>
                </c:pt>
                <c:pt idx="3">
                  <c:v>0.12198238472337075</c:v>
                </c:pt>
                <c:pt idx="4">
                  <c:v>9.8898652010590726E-2</c:v>
                </c:pt>
                <c:pt idx="5">
                  <c:v>6.7268195099942196E-2</c:v>
                </c:pt>
                <c:pt idx="6">
                  <c:v>0</c:v>
                </c:pt>
              </c:numCache>
            </c:numRef>
          </c:yVal>
          <c:smooth val="0"/>
          <c:extLst>
            <c:ext xmlns:c16="http://schemas.microsoft.com/office/drawing/2014/chart" uri="{C3380CC4-5D6E-409C-BE32-E72D297353CC}">
              <c16:uniqueId val="{00000009-5D34-4CF6-BE4A-F7E847E41D71}"/>
            </c:ext>
          </c:extLst>
        </c:ser>
        <c:dLbls>
          <c:showLegendKey val="0"/>
          <c:showVal val="0"/>
          <c:showCatName val="0"/>
          <c:showSerName val="0"/>
          <c:showPercent val="0"/>
          <c:showBubbleSize val="0"/>
        </c:dLbls>
        <c:axId val="873030696"/>
        <c:axId val="873029520"/>
      </c:scatterChart>
      <c:valAx>
        <c:axId val="873030696"/>
        <c:scaling>
          <c:orientation val="minMax"/>
          <c:min val="0"/>
        </c:scaling>
        <c:delete val="0"/>
        <c:axPos val="b"/>
        <c:majorGridlines>
          <c:spPr>
            <a:ln w="3175">
              <a:solidFill>
                <a:srgbClr val="C0C0C0"/>
              </a:solidFill>
              <a:prstDash val="solid"/>
            </a:ln>
          </c:spPr>
        </c:majorGridlines>
        <c:title>
          <c:tx>
            <c:rich>
              <a:bodyPr/>
              <a:lstStyle/>
              <a:p>
                <a:pPr>
                  <a:defRPr/>
                </a:pPr>
                <a:r>
                  <a:rPr lang="en-US"/>
                  <a:t>L-distance (m)</a:t>
                </a:r>
              </a:p>
            </c:rich>
          </c:tx>
          <c:layout>
            <c:manualLayout>
              <c:xMode val="edge"/>
              <c:yMode val="edge"/>
              <c:x val="0.38795138888888897"/>
              <c:y val="0.88979222222222221"/>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73029520"/>
        <c:crosses val="autoZero"/>
        <c:crossBetween val="midCat"/>
        <c:majorUnit val="0.1"/>
        <c:minorUnit val="2.0000000000000011E-2"/>
      </c:valAx>
      <c:valAx>
        <c:axId val="873029520"/>
        <c:scaling>
          <c:orientation val="minMax"/>
          <c:min val="0"/>
        </c:scaling>
        <c:delete val="0"/>
        <c:axPos val="l"/>
        <c:majorGridlines>
          <c:spPr>
            <a:ln w="3175">
              <a:solidFill>
                <a:srgbClr val="969696"/>
              </a:solidFill>
              <a:prstDash val="solid"/>
            </a:ln>
          </c:spPr>
        </c:majorGridlines>
        <c:title>
          <c:tx>
            <c:rich>
              <a:bodyPr/>
              <a:lstStyle/>
              <a:p>
                <a:pPr>
                  <a:defRPr/>
                </a:pPr>
                <a:r>
                  <a:rPr lang="en-US"/>
                  <a:t>Z-distance (m)</a:t>
                </a:r>
              </a:p>
            </c:rich>
          </c:tx>
          <c:layout>
            <c:manualLayout>
              <c:xMode val="edge"/>
              <c:yMode val="edge"/>
              <c:x val="1.1152430555555556E-2"/>
              <c:y val="0.31868944444444453"/>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73030696"/>
        <c:crosses val="autoZero"/>
        <c:crossBetween val="midCat"/>
        <c:majorUnit val="0.1"/>
        <c:minorUnit val="2.0000000000000011E-2"/>
      </c:valAx>
      <c:spPr>
        <a:noFill/>
        <a:ln w="3175">
          <a:solidFill>
            <a:srgbClr val="000000"/>
          </a:solidFill>
          <a:prstDash val="solid"/>
        </a:ln>
      </c:spPr>
    </c:plotArea>
    <c:legend>
      <c:legendPos val="r"/>
      <c:legendEntry>
        <c:idx val="0"/>
        <c:delete val="1"/>
      </c:legendEntry>
      <c:legendEntry>
        <c:idx val="1"/>
        <c:delete val="1"/>
      </c:legendEntry>
      <c:legendEntry>
        <c:idx val="2"/>
        <c:delete val="1"/>
      </c:legendEntry>
      <c:layout>
        <c:manualLayout>
          <c:xMode val="edge"/>
          <c:yMode val="edge"/>
          <c:x val="0.78464583333333338"/>
          <c:y val="0.17657666666666666"/>
          <c:w val="0.1771034722222222"/>
          <c:h val="0.66119111111111106"/>
        </c:manualLayout>
      </c:layout>
      <c:overlay val="0"/>
      <c:spPr>
        <a:solidFill>
          <a:srgbClr val="FFFFFF"/>
        </a:solidFill>
        <a:ln w="3175">
          <a:noFill/>
          <a:prstDash val="solid"/>
        </a:ln>
      </c:spPr>
      <c:txPr>
        <a:bodyPr/>
        <a:lstStyle/>
        <a:p>
          <a:pPr>
            <a:defRPr sz="500"/>
          </a:pPr>
          <a:endParaRPr lang="de-DE"/>
        </a:p>
      </c:txPr>
    </c:legend>
    <c:plotVisOnly val="1"/>
    <c:dispBlanksAs val="span"/>
    <c:showDLblsOverMax val="0"/>
  </c:chart>
  <c:spPr>
    <a:noFill/>
    <a:ln w="3175">
      <a:noFill/>
      <a:prstDash val="solid"/>
    </a:ln>
  </c:spPr>
  <c:txPr>
    <a:bodyPr/>
    <a:lstStyle/>
    <a:p>
      <a:pPr>
        <a:defRPr sz="600" b="0" i="0" u="none" strike="noStrike" baseline="0">
          <a:solidFill>
            <a:srgbClr val="000000"/>
          </a:solidFill>
          <a:latin typeface="+mj-lt"/>
          <a:ea typeface="Arial"/>
          <a:cs typeface="Arial"/>
        </a:defRPr>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37759274417807"/>
          <c:y val="0.18106175086480153"/>
          <c:w val="0.5256354261690156"/>
          <c:h val="0.72467140324658896"/>
        </c:manualLayout>
      </c:layout>
      <c:scatterChart>
        <c:scatterStyle val="lineMarker"/>
        <c:varyColors val="0"/>
        <c:ser>
          <c:idx val="1"/>
          <c:order val="0"/>
          <c:tx>
            <c:strRef>
              <c:f>'5710 70-2.7 LID'!$AB$17:$AB$18</c:f>
              <c:strCache>
                <c:ptCount val="2"/>
                <c:pt idx="0">
                  <c:v> </c:v>
                </c:pt>
                <c:pt idx="1">
                  <c:v> </c:v>
                </c:pt>
              </c:strCache>
            </c:strRef>
          </c:tx>
          <c:spPr>
            <a:ln w="12700">
              <a:solidFill>
                <a:srgbClr val="808080"/>
              </a:solidFill>
              <a:prstDash val="solid"/>
            </a:ln>
          </c:spPr>
          <c:marker>
            <c:symbol val="none"/>
          </c:marker>
          <c:xVal>
            <c:numRef>
              <c:f>'5710 70-2.7 LID'!$AB$9:$AB$15</c:f>
              <c:numCache>
                <c:formatCode>0.000</c:formatCode>
                <c:ptCount val="7"/>
                <c:pt idx="0">
                  <c:v>0</c:v>
                </c:pt>
                <c:pt idx="1">
                  <c:v>0</c:v>
                </c:pt>
                <c:pt idx="2">
                  <c:v>0</c:v>
                </c:pt>
                <c:pt idx="3">
                  <c:v>0</c:v>
                </c:pt>
                <c:pt idx="4">
                  <c:v>0</c:v>
                </c:pt>
                <c:pt idx="5">
                  <c:v>0</c:v>
                </c:pt>
                <c:pt idx="6">
                  <c:v>0</c:v>
                </c:pt>
              </c:numCache>
            </c:numRef>
          </c:xVal>
          <c:yVal>
            <c:numRef>
              <c:f>'5710 70-2.7 LID'!$AC$9:$AC$15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0-AB35-4580-98FE-81A085CA0005}"/>
            </c:ext>
          </c:extLst>
        </c:ser>
        <c:ser>
          <c:idx val="0"/>
          <c:order val="1"/>
          <c:tx>
            <c:strRef>
              <c:f>'5710 70-2.7 LID'!$Z$17:$Z$18</c:f>
              <c:strCache>
                <c:ptCount val="2"/>
                <c:pt idx="0">
                  <c:v> </c:v>
                </c:pt>
                <c:pt idx="1">
                  <c:v> </c:v>
                </c:pt>
              </c:strCache>
            </c:strRef>
          </c:tx>
          <c:spPr>
            <a:ln w="12700">
              <a:solidFill>
                <a:srgbClr val="800080"/>
              </a:solidFill>
              <a:prstDash val="solid"/>
            </a:ln>
          </c:spPr>
          <c:marker>
            <c:symbol val="none"/>
          </c:marker>
          <c:xVal>
            <c:numRef>
              <c:f>'5710 70-2.7 LID'!$Z$9:$Z$15</c:f>
              <c:numCache>
                <c:formatCode>0.000</c:formatCode>
                <c:ptCount val="7"/>
                <c:pt idx="0">
                  <c:v>0</c:v>
                </c:pt>
                <c:pt idx="1">
                  <c:v>0</c:v>
                </c:pt>
                <c:pt idx="2">
                  <c:v>0</c:v>
                </c:pt>
                <c:pt idx="3">
                  <c:v>0</c:v>
                </c:pt>
                <c:pt idx="4">
                  <c:v>0</c:v>
                </c:pt>
                <c:pt idx="5">
                  <c:v>0</c:v>
                </c:pt>
                <c:pt idx="6">
                  <c:v>0</c:v>
                </c:pt>
              </c:numCache>
            </c:numRef>
          </c:xVal>
          <c:yVal>
            <c:numRef>
              <c:f>'5710 70-2.7 LID'!$AA$9:$AA$15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1-AB35-4580-98FE-81A085CA0005}"/>
            </c:ext>
          </c:extLst>
        </c:ser>
        <c:ser>
          <c:idx val="2"/>
          <c:order val="2"/>
          <c:tx>
            <c:strRef>
              <c:f>'5710 70-2.7 LID'!$X$16:$X$18</c:f>
              <c:strCache>
                <c:ptCount val="3"/>
                <c:pt idx="1">
                  <c:v> </c:v>
                </c:pt>
                <c:pt idx="2">
                  <c:v> </c:v>
                </c:pt>
              </c:strCache>
            </c:strRef>
          </c:tx>
          <c:spPr>
            <a:ln w="12700">
              <a:solidFill>
                <a:srgbClr val="0000FF"/>
              </a:solidFill>
              <a:prstDash val="solid"/>
            </a:ln>
          </c:spPr>
          <c:marker>
            <c:symbol val="none"/>
          </c:marker>
          <c:xVal>
            <c:numRef>
              <c:f>'5710 70-2.7 LID'!$X$9:$X$15</c:f>
              <c:numCache>
                <c:formatCode>0.000</c:formatCode>
                <c:ptCount val="7"/>
                <c:pt idx="0">
                  <c:v>0</c:v>
                </c:pt>
                <c:pt idx="1">
                  <c:v>0</c:v>
                </c:pt>
                <c:pt idx="2">
                  <c:v>0</c:v>
                </c:pt>
                <c:pt idx="3">
                  <c:v>0</c:v>
                </c:pt>
                <c:pt idx="4">
                  <c:v>0</c:v>
                </c:pt>
                <c:pt idx="5">
                  <c:v>0</c:v>
                </c:pt>
                <c:pt idx="6">
                  <c:v>0</c:v>
                </c:pt>
              </c:numCache>
            </c:numRef>
          </c:xVal>
          <c:yVal>
            <c:numRef>
              <c:f>'5710 70-2.7 LID'!$Y$9:$Y$15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2-AB35-4580-98FE-81A085CA0005}"/>
            </c:ext>
          </c:extLst>
        </c:ser>
        <c:ser>
          <c:idx val="3"/>
          <c:order val="3"/>
          <c:tx>
            <c:strRef>
              <c:f>'5710 70-2.7 LID'!$V$16:$V$18</c:f>
              <c:strCache>
                <c:ptCount val="3"/>
                <c:pt idx="1">
                  <c:v>30</c:v>
                </c:pt>
                <c:pt idx="2">
                  <c:v>kg</c:v>
                </c:pt>
              </c:strCache>
            </c:strRef>
          </c:tx>
          <c:spPr>
            <a:ln w="12700">
              <a:solidFill>
                <a:srgbClr val="33CCCC"/>
              </a:solidFill>
              <a:prstDash val="solid"/>
            </a:ln>
          </c:spPr>
          <c:marker>
            <c:symbol val="none"/>
          </c:marker>
          <c:xVal>
            <c:numRef>
              <c:f>'5710 70-2.7 LID'!$V$9:$V$15</c:f>
              <c:numCache>
                <c:formatCode>0.000</c:formatCode>
                <c:ptCount val="7"/>
                <c:pt idx="0">
                  <c:v>0</c:v>
                </c:pt>
                <c:pt idx="1">
                  <c:v>7.3047819855281651E-2</c:v>
                </c:pt>
                <c:pt idx="2">
                  <c:v>0.1460956397105633</c:v>
                </c:pt>
                <c:pt idx="3">
                  <c:v>0.21914345956584494</c:v>
                </c:pt>
                <c:pt idx="4">
                  <c:v>0.2921912794211266</c:v>
                </c:pt>
                <c:pt idx="5">
                  <c:v>0.36523909927640824</c:v>
                </c:pt>
                <c:pt idx="6">
                  <c:v>0.36523909927640824</c:v>
                </c:pt>
              </c:numCache>
            </c:numRef>
          </c:xVal>
          <c:yVal>
            <c:numRef>
              <c:f>'5710 70-2.7 LID'!$W$9:$W$15</c:f>
              <c:numCache>
                <c:formatCode>0.000</c:formatCode>
                <c:ptCount val="7"/>
                <c:pt idx="0">
                  <c:v>0.60998860138177968</c:v>
                </c:pt>
                <c:pt idx="1">
                  <c:v>0.60701922980029932</c:v>
                </c:pt>
                <c:pt idx="2">
                  <c:v>0.59805154505506786</c:v>
                </c:pt>
                <c:pt idx="3">
                  <c:v>0.58290069695621438</c:v>
                </c:pt>
                <c:pt idx="4">
                  <c:v>0.5612365939310745</c:v>
                </c:pt>
                <c:pt idx="5">
                  <c:v>0.53254476047014609</c:v>
                </c:pt>
                <c:pt idx="6">
                  <c:v>0</c:v>
                </c:pt>
              </c:numCache>
            </c:numRef>
          </c:yVal>
          <c:smooth val="0"/>
          <c:extLst>
            <c:ext xmlns:c16="http://schemas.microsoft.com/office/drawing/2014/chart" uri="{C3380CC4-5D6E-409C-BE32-E72D297353CC}">
              <c16:uniqueId val="{00000003-AB35-4580-98FE-81A085CA0005}"/>
            </c:ext>
          </c:extLst>
        </c:ser>
        <c:ser>
          <c:idx val="4"/>
          <c:order val="4"/>
          <c:tx>
            <c:strRef>
              <c:f>'5710 70-2.7 LID'!$T$16:$T$18</c:f>
              <c:strCache>
                <c:ptCount val="3"/>
                <c:pt idx="1">
                  <c:v>40</c:v>
                </c:pt>
                <c:pt idx="2">
                  <c:v>kg</c:v>
                </c:pt>
              </c:strCache>
            </c:strRef>
          </c:tx>
          <c:spPr>
            <a:ln w="12700">
              <a:solidFill>
                <a:srgbClr val="008000"/>
              </a:solidFill>
              <a:prstDash val="solid"/>
            </a:ln>
          </c:spPr>
          <c:marker>
            <c:symbol val="none"/>
          </c:marker>
          <c:xVal>
            <c:numRef>
              <c:f>'5710 70-2.7 LID'!$T$9:$T$15</c:f>
              <c:numCache>
                <c:formatCode>0.000</c:formatCode>
                <c:ptCount val="7"/>
                <c:pt idx="0">
                  <c:v>0</c:v>
                </c:pt>
                <c:pt idx="1">
                  <c:v>6.1721514951945458E-2</c:v>
                </c:pt>
                <c:pt idx="2">
                  <c:v>0.12344302990389092</c:v>
                </c:pt>
                <c:pt idx="3">
                  <c:v>0.18516454485583636</c:v>
                </c:pt>
                <c:pt idx="4">
                  <c:v>0.24688605980778183</c:v>
                </c:pt>
                <c:pt idx="5">
                  <c:v>0.30860757475972728</c:v>
                </c:pt>
                <c:pt idx="6">
                  <c:v>0.30860757475972728</c:v>
                </c:pt>
              </c:numCache>
            </c:numRef>
          </c:xVal>
          <c:yVal>
            <c:numRef>
              <c:f>'5710 70-2.7 LID'!$U$9:$U$15</c:f>
              <c:numCache>
                <c:formatCode>0.000</c:formatCode>
                <c:ptCount val="7"/>
                <c:pt idx="0">
                  <c:v>0.47021456163840725</c:v>
                </c:pt>
                <c:pt idx="1">
                  <c:v>0.46770484644029597</c:v>
                </c:pt>
                <c:pt idx="2">
                  <c:v>0.46012532159314734</c:v>
                </c:pt>
                <c:pt idx="3">
                  <c:v>0.44731965324098522</c:v>
                </c:pt>
                <c:pt idx="4">
                  <c:v>0.42900866003106242</c:v>
                </c:pt>
                <c:pt idx="5">
                  <c:v>0.40475718386209936</c:v>
                </c:pt>
                <c:pt idx="6">
                  <c:v>0</c:v>
                </c:pt>
              </c:numCache>
            </c:numRef>
          </c:yVal>
          <c:smooth val="0"/>
          <c:extLst>
            <c:ext xmlns:c16="http://schemas.microsoft.com/office/drawing/2014/chart" uri="{C3380CC4-5D6E-409C-BE32-E72D297353CC}">
              <c16:uniqueId val="{00000004-AB35-4580-98FE-81A085CA0005}"/>
            </c:ext>
          </c:extLst>
        </c:ser>
        <c:ser>
          <c:idx val="5"/>
          <c:order val="5"/>
          <c:tx>
            <c:strRef>
              <c:f>'5710 70-2.7 LID'!$R$16:$R$18</c:f>
              <c:strCache>
                <c:ptCount val="3"/>
                <c:pt idx="1">
                  <c:v>50</c:v>
                </c:pt>
                <c:pt idx="2">
                  <c:v>kg</c:v>
                </c:pt>
              </c:strCache>
            </c:strRef>
          </c:tx>
          <c:spPr>
            <a:ln w="12700">
              <a:solidFill>
                <a:srgbClr val="99CC00"/>
              </a:solidFill>
              <a:prstDash val="solid"/>
            </a:ln>
          </c:spPr>
          <c:marker>
            <c:symbol val="none"/>
          </c:marker>
          <c:xVal>
            <c:numRef>
              <c:f>'5710 70-2.7 LID'!$R$9:$R$15</c:f>
              <c:numCache>
                <c:formatCode>0.000</c:formatCode>
                <c:ptCount val="7"/>
                <c:pt idx="0">
                  <c:v>0</c:v>
                </c:pt>
                <c:pt idx="1">
                  <c:v>5.40248094978793E-2</c:v>
                </c:pt>
                <c:pt idx="2">
                  <c:v>0.1080496189957586</c:v>
                </c:pt>
                <c:pt idx="3">
                  <c:v>0.1620744284936379</c:v>
                </c:pt>
                <c:pt idx="4">
                  <c:v>0.2160992379915172</c:v>
                </c:pt>
                <c:pt idx="5">
                  <c:v>0.2701240474893965</c:v>
                </c:pt>
                <c:pt idx="6">
                  <c:v>0.2701240474893965</c:v>
                </c:pt>
              </c:numCache>
            </c:numRef>
          </c:xVal>
          <c:yVal>
            <c:numRef>
              <c:f>'5710 70-2.7 LID'!$S$9:$S$15</c:f>
              <c:numCache>
                <c:formatCode>0.000</c:formatCode>
                <c:ptCount val="7"/>
                <c:pt idx="0">
                  <c:v>0.37524198815545107</c:v>
                </c:pt>
                <c:pt idx="1">
                  <c:v>0.37304466121350766</c:v>
                </c:pt>
                <c:pt idx="2">
                  <c:v>0.36640854857313421</c:v>
                </c:pt>
                <c:pt idx="3">
                  <c:v>0.35519670057547403</c:v>
                </c:pt>
                <c:pt idx="4">
                  <c:v>0.33916454298100973</c:v>
                </c:pt>
                <c:pt idx="5">
                  <c:v>0.31793083633992736</c:v>
                </c:pt>
                <c:pt idx="6">
                  <c:v>0</c:v>
                </c:pt>
              </c:numCache>
            </c:numRef>
          </c:yVal>
          <c:smooth val="0"/>
          <c:extLst>
            <c:ext xmlns:c16="http://schemas.microsoft.com/office/drawing/2014/chart" uri="{C3380CC4-5D6E-409C-BE32-E72D297353CC}">
              <c16:uniqueId val="{00000005-AB35-4580-98FE-81A085CA0005}"/>
            </c:ext>
          </c:extLst>
        </c:ser>
        <c:ser>
          <c:idx val="6"/>
          <c:order val="6"/>
          <c:tx>
            <c:strRef>
              <c:f>'5710 70-2.7 LID'!$P$16:$P$18</c:f>
              <c:strCache>
                <c:ptCount val="3"/>
                <c:pt idx="1">
                  <c:v>60</c:v>
                </c:pt>
                <c:pt idx="2">
                  <c:v>kg</c:v>
                </c:pt>
              </c:strCache>
            </c:strRef>
          </c:tx>
          <c:spPr>
            <a:ln w="12700">
              <a:solidFill>
                <a:srgbClr val="FF9900"/>
              </a:solidFill>
              <a:prstDash val="solid"/>
            </a:ln>
          </c:spPr>
          <c:marker>
            <c:symbol val="none"/>
          </c:marker>
          <c:xVal>
            <c:numRef>
              <c:f>'5710 70-2.7 LID'!$P$9:$P$15</c:f>
              <c:numCache>
                <c:formatCode>0.000</c:formatCode>
                <c:ptCount val="7"/>
                <c:pt idx="0">
                  <c:v>0</c:v>
                </c:pt>
                <c:pt idx="1">
                  <c:v>4.6750000000000014E-2</c:v>
                </c:pt>
                <c:pt idx="2">
                  <c:v>9.3500000000000028E-2</c:v>
                </c:pt>
                <c:pt idx="3">
                  <c:v>0.14025000000000001</c:v>
                </c:pt>
                <c:pt idx="4">
                  <c:v>0.18700000000000006</c:v>
                </c:pt>
                <c:pt idx="5">
                  <c:v>0.23375000000000004</c:v>
                </c:pt>
                <c:pt idx="6">
                  <c:v>0.23375000000000004</c:v>
                </c:pt>
              </c:numCache>
            </c:numRef>
          </c:xVal>
          <c:yVal>
            <c:numRef>
              <c:f>'5710 70-2.7 LID'!$Q$9:$Q$15</c:f>
              <c:numCache>
                <c:formatCode>0.000</c:formatCode>
                <c:ptCount val="7"/>
                <c:pt idx="0">
                  <c:v>0.28207500000000019</c:v>
                </c:pt>
                <c:pt idx="1">
                  <c:v>0.28016159387054496</c:v>
                </c:pt>
                <c:pt idx="2">
                  <c:v>0.27438245510026282</c:v>
                </c:pt>
                <c:pt idx="3">
                  <c:v>0.26461675337569834</c:v>
                </c:pt>
                <c:pt idx="4">
                  <c:v>0.25064850469135691</c:v>
                </c:pt>
                <c:pt idx="5">
                  <c:v>0.23214053962989711</c:v>
                </c:pt>
                <c:pt idx="6">
                  <c:v>0</c:v>
                </c:pt>
              </c:numCache>
            </c:numRef>
          </c:yVal>
          <c:smooth val="0"/>
          <c:extLst>
            <c:ext xmlns:c16="http://schemas.microsoft.com/office/drawing/2014/chart" uri="{C3380CC4-5D6E-409C-BE32-E72D297353CC}">
              <c16:uniqueId val="{00000006-AB35-4580-98FE-81A085CA0005}"/>
            </c:ext>
          </c:extLst>
        </c:ser>
        <c:ser>
          <c:idx val="7"/>
          <c:order val="7"/>
          <c:tx>
            <c:strRef>
              <c:f>'5710 70-2.7 LID'!$N$16:$N$18</c:f>
              <c:strCache>
                <c:ptCount val="3"/>
                <c:pt idx="1">
                  <c:v>70</c:v>
                </c:pt>
                <c:pt idx="2">
                  <c:v>kg</c:v>
                </c:pt>
              </c:strCache>
            </c:strRef>
          </c:tx>
          <c:spPr>
            <a:ln w="12700">
              <a:solidFill>
                <a:srgbClr val="FF0000"/>
              </a:solidFill>
              <a:prstDash val="solid"/>
            </a:ln>
          </c:spPr>
          <c:marker>
            <c:symbol val="none"/>
          </c:marker>
          <c:xVal>
            <c:numRef>
              <c:f>'5710 70-2.7 LID'!$N$9:$N$15</c:f>
              <c:numCache>
                <c:formatCode>0.000</c:formatCode>
                <c:ptCount val="7"/>
                <c:pt idx="0">
                  <c:v>0</c:v>
                </c:pt>
                <c:pt idx="1">
                  <c:v>4.0071428571428584E-2</c:v>
                </c:pt>
                <c:pt idx="2">
                  <c:v>8.0142857142857168E-2</c:v>
                </c:pt>
                <c:pt idx="3">
                  <c:v>0.12021428571428573</c:v>
                </c:pt>
                <c:pt idx="4">
                  <c:v>0.16028571428571434</c:v>
                </c:pt>
                <c:pt idx="5">
                  <c:v>0.2003571428571429</c:v>
                </c:pt>
                <c:pt idx="6">
                  <c:v>0.2003571428571429</c:v>
                </c:pt>
              </c:numCache>
            </c:numRef>
          </c:xVal>
          <c:yVal>
            <c:numRef>
              <c:f>'5710 70-2.7 LID'!$O$9:$O$15</c:f>
              <c:numCache>
                <c:formatCode>0.000</c:formatCode>
                <c:ptCount val="7"/>
                <c:pt idx="0">
                  <c:v>0.20035000000000019</c:v>
                </c:pt>
                <c:pt idx="1">
                  <c:v>0.19870993760332423</c:v>
                </c:pt>
                <c:pt idx="2">
                  <c:v>0.19375639008593959</c:v>
                </c:pt>
                <c:pt idx="3">
                  <c:v>0.18538578860774146</c:v>
                </c:pt>
                <c:pt idx="4">
                  <c:v>0.17341300402116311</c:v>
                </c:pt>
                <c:pt idx="5">
                  <c:v>0.1575490339684833</c:v>
                </c:pt>
                <c:pt idx="6">
                  <c:v>0</c:v>
                </c:pt>
              </c:numCache>
            </c:numRef>
          </c:yVal>
          <c:smooth val="0"/>
          <c:extLst>
            <c:ext xmlns:c16="http://schemas.microsoft.com/office/drawing/2014/chart" uri="{C3380CC4-5D6E-409C-BE32-E72D297353CC}">
              <c16:uniqueId val="{00000007-AB35-4580-98FE-81A085CA0005}"/>
            </c:ext>
          </c:extLst>
        </c:ser>
        <c:ser>
          <c:idx val="8"/>
          <c:order val="8"/>
          <c:tx>
            <c:strRef>
              <c:f>'5710 70-2.7 LID'!$L$16:$L$18</c:f>
              <c:strCache>
                <c:ptCount val="3"/>
                <c:pt idx="1">
                  <c:v>80</c:v>
                </c:pt>
                <c:pt idx="2">
                  <c:v>kg</c:v>
                </c:pt>
              </c:strCache>
            </c:strRef>
          </c:tx>
          <c:spPr>
            <a:ln w="12700">
              <a:solidFill>
                <a:srgbClr val="800000"/>
              </a:solidFill>
              <a:prstDash val="solid"/>
            </a:ln>
          </c:spPr>
          <c:marker>
            <c:symbol val="none"/>
          </c:marker>
          <c:xVal>
            <c:numRef>
              <c:f>'5710 70-2.7 LID'!$L$9:$L$15</c:f>
              <c:numCache>
                <c:formatCode>0.000</c:formatCode>
                <c:ptCount val="7"/>
                <c:pt idx="0">
                  <c:v>0</c:v>
                </c:pt>
                <c:pt idx="1">
                  <c:v>3.506250000000001E-2</c:v>
                </c:pt>
                <c:pt idx="2">
                  <c:v>7.0125000000000021E-2</c:v>
                </c:pt>
                <c:pt idx="3">
                  <c:v>0.10518750000000002</c:v>
                </c:pt>
                <c:pt idx="4">
                  <c:v>0.14025000000000004</c:v>
                </c:pt>
                <c:pt idx="5">
                  <c:v>0.17531250000000004</c:v>
                </c:pt>
                <c:pt idx="6">
                  <c:v>0.17531250000000004</c:v>
                </c:pt>
              </c:numCache>
            </c:numRef>
          </c:xVal>
          <c:yVal>
            <c:numRef>
              <c:f>'5710 70-2.7 LID'!$M$9:$M$15</c:f>
              <c:numCache>
                <c:formatCode>0.000</c:formatCode>
                <c:ptCount val="7"/>
                <c:pt idx="0">
                  <c:v>0.13905625000000021</c:v>
                </c:pt>
                <c:pt idx="1">
                  <c:v>0.13762119540290879</c:v>
                </c:pt>
                <c:pt idx="2">
                  <c:v>0.13328684132519719</c:v>
                </c:pt>
                <c:pt idx="3">
                  <c:v>0.12596256503177383</c:v>
                </c:pt>
                <c:pt idx="4">
                  <c:v>0.11548637851851778</c:v>
                </c:pt>
                <c:pt idx="5">
                  <c:v>0.10160540472242291</c:v>
                </c:pt>
                <c:pt idx="6">
                  <c:v>0</c:v>
                </c:pt>
              </c:numCache>
            </c:numRef>
          </c:yVal>
          <c:smooth val="0"/>
          <c:extLst>
            <c:ext xmlns:c16="http://schemas.microsoft.com/office/drawing/2014/chart" uri="{C3380CC4-5D6E-409C-BE32-E72D297353CC}">
              <c16:uniqueId val="{00000008-AB35-4580-98FE-81A085CA0005}"/>
            </c:ext>
          </c:extLst>
        </c:ser>
        <c:ser>
          <c:idx val="9"/>
          <c:order val="9"/>
          <c:tx>
            <c:strRef>
              <c:f>'5710 70-2.7 LID'!$J$16:$J$18</c:f>
              <c:strCache>
                <c:ptCount val="3"/>
                <c:pt idx="1">
                  <c:v>85</c:v>
                </c:pt>
                <c:pt idx="2">
                  <c:v>kg</c:v>
                </c:pt>
              </c:strCache>
            </c:strRef>
          </c:tx>
          <c:spPr>
            <a:ln w="12700">
              <a:solidFill>
                <a:srgbClr val="000000"/>
              </a:solidFill>
              <a:prstDash val="solid"/>
            </a:ln>
          </c:spPr>
          <c:marker>
            <c:symbol val="none"/>
          </c:marker>
          <c:xVal>
            <c:numRef>
              <c:f>'5710 70-2.7 LID'!$J$9:$J$15</c:f>
              <c:numCache>
                <c:formatCode>0.000</c:formatCode>
                <c:ptCount val="7"/>
                <c:pt idx="0">
                  <c:v>0</c:v>
                </c:pt>
                <c:pt idx="1">
                  <c:v>3.3000000000000008E-2</c:v>
                </c:pt>
                <c:pt idx="2">
                  <c:v>6.6000000000000017E-2</c:v>
                </c:pt>
                <c:pt idx="3">
                  <c:v>9.9000000000000019E-2</c:v>
                </c:pt>
                <c:pt idx="4">
                  <c:v>0.13200000000000003</c:v>
                </c:pt>
                <c:pt idx="5">
                  <c:v>0.16500000000000004</c:v>
                </c:pt>
                <c:pt idx="6">
                  <c:v>0.16500000000000004</c:v>
                </c:pt>
              </c:numCache>
            </c:numRef>
          </c:xVal>
          <c:yVal>
            <c:numRef>
              <c:f>'5710 70-2.7 LID'!$K$9:$K$15</c:f>
              <c:numCache>
                <c:formatCode>0.000</c:formatCode>
                <c:ptCount val="7"/>
                <c:pt idx="0">
                  <c:v>0.10009585493999373</c:v>
                </c:pt>
                <c:pt idx="1">
                  <c:v>9.8697537992414652E-2</c:v>
                </c:pt>
                <c:pt idx="2">
                  <c:v>9.4472074462326361E-2</c:v>
                </c:pt>
                <c:pt idx="3">
                  <c:v>8.7324497006707247E-2</c:v>
                </c:pt>
                <c:pt idx="4">
                  <c:v>7.7084153895758123E-2</c:v>
                </c:pt>
                <c:pt idx="5">
                  <c:v>6.3482356053827127E-2</c:v>
                </c:pt>
                <c:pt idx="6">
                  <c:v>0</c:v>
                </c:pt>
              </c:numCache>
            </c:numRef>
          </c:yVal>
          <c:smooth val="0"/>
          <c:extLst>
            <c:ext xmlns:c16="http://schemas.microsoft.com/office/drawing/2014/chart" uri="{C3380CC4-5D6E-409C-BE32-E72D297353CC}">
              <c16:uniqueId val="{00000009-AB35-4580-98FE-81A085CA0005}"/>
            </c:ext>
          </c:extLst>
        </c:ser>
        <c:dLbls>
          <c:showLegendKey val="0"/>
          <c:showVal val="0"/>
          <c:showCatName val="0"/>
          <c:showSerName val="0"/>
          <c:showPercent val="0"/>
          <c:showBubbleSize val="0"/>
        </c:dLbls>
        <c:axId val="824582752"/>
        <c:axId val="824583144"/>
      </c:scatterChart>
      <c:valAx>
        <c:axId val="824582752"/>
        <c:scaling>
          <c:orientation val="minMax"/>
          <c:min val="0"/>
        </c:scaling>
        <c:delete val="0"/>
        <c:axPos val="b"/>
        <c:majorGridlines>
          <c:spPr>
            <a:ln w="3175">
              <a:solidFill>
                <a:srgbClr val="C0C0C0"/>
              </a:solidFill>
              <a:prstDash val="solid"/>
            </a:ln>
          </c:spPr>
        </c:majorGridlines>
        <c:title>
          <c:tx>
            <c:rich>
              <a:bodyPr/>
              <a:lstStyle/>
              <a:p>
                <a:pPr>
                  <a:defRPr/>
                </a:pPr>
                <a:r>
                  <a:rPr lang="en-US"/>
                  <a:t>L-distance (m)</a:t>
                </a:r>
              </a:p>
            </c:rich>
          </c:tx>
          <c:layout>
            <c:manualLayout>
              <c:xMode val="edge"/>
              <c:yMode val="edge"/>
              <c:x val="0.37814313007581518"/>
              <c:y val="0.95600946628431727"/>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24583144"/>
        <c:crosses val="autoZero"/>
        <c:crossBetween val="midCat"/>
        <c:majorUnit val="0.1"/>
        <c:minorUnit val="2.0000000000000011E-2"/>
      </c:valAx>
      <c:valAx>
        <c:axId val="824583144"/>
        <c:scaling>
          <c:orientation val="minMax"/>
          <c:min val="0"/>
        </c:scaling>
        <c:delete val="0"/>
        <c:axPos val="l"/>
        <c:majorGridlines>
          <c:spPr>
            <a:ln w="3175">
              <a:solidFill>
                <a:srgbClr val="969696"/>
              </a:solidFill>
              <a:prstDash val="solid"/>
            </a:ln>
          </c:spPr>
        </c:majorGridlines>
        <c:title>
          <c:tx>
            <c:rich>
              <a:bodyPr/>
              <a:lstStyle/>
              <a:p>
                <a:pPr>
                  <a:defRPr/>
                </a:pPr>
                <a:r>
                  <a:rPr lang="en-US"/>
                  <a:t>Z-distance (m)</a:t>
                </a:r>
              </a:p>
            </c:rich>
          </c:tx>
          <c:layout>
            <c:manualLayout>
              <c:xMode val="edge"/>
              <c:yMode val="edge"/>
              <c:x val="3.5098224119554565E-2"/>
              <c:y val="0.45280132106243509"/>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24582752"/>
        <c:crosses val="autoZero"/>
        <c:crossBetween val="midCat"/>
        <c:majorUnit val="0.1"/>
        <c:minorUnit val="2.0000000000000011E-2"/>
      </c:valAx>
      <c:spPr>
        <a:noFill/>
        <a:ln w="3175">
          <a:solidFill>
            <a:srgbClr val="000000"/>
          </a:solidFill>
          <a:prstDash val="solid"/>
        </a:ln>
      </c:spPr>
    </c:plotArea>
    <c:legend>
      <c:legendPos val="r"/>
      <c:legendEntry>
        <c:idx val="0"/>
        <c:delete val="1"/>
      </c:legendEntry>
      <c:legendEntry>
        <c:idx val="1"/>
        <c:delete val="1"/>
      </c:legendEntry>
      <c:legendEntry>
        <c:idx val="2"/>
        <c:delete val="1"/>
      </c:legendEntry>
      <c:layout>
        <c:manualLayout>
          <c:xMode val="edge"/>
          <c:yMode val="edge"/>
          <c:x val="0.70163581873381398"/>
          <c:y val="0.1783403046216441"/>
          <c:w val="0.16376108774585207"/>
          <c:h val="0.73375745482577348"/>
        </c:manualLayout>
      </c:layout>
      <c:overlay val="0"/>
      <c:spPr>
        <a:noFill/>
        <a:ln w="3175">
          <a:noFill/>
          <a:prstDash val="solid"/>
        </a:ln>
      </c:spPr>
      <c:txPr>
        <a:bodyPr/>
        <a:lstStyle/>
        <a:p>
          <a:pPr>
            <a:defRPr sz="500"/>
          </a:pPr>
          <a:endParaRPr lang="de-DE"/>
        </a:p>
      </c:txPr>
    </c:legend>
    <c:plotVisOnly val="1"/>
    <c:dispBlanksAs val="span"/>
    <c:showDLblsOverMax val="0"/>
  </c:chart>
  <c:spPr>
    <a:noFill/>
    <a:ln w="3175">
      <a:noFill/>
      <a:prstDash val="solid"/>
    </a:ln>
  </c:spPr>
  <c:txPr>
    <a:bodyPr/>
    <a:lstStyle/>
    <a:p>
      <a:pPr>
        <a:defRPr sz="600" b="0" i="0" u="none" strike="noStrike" baseline="0">
          <a:solidFill>
            <a:srgbClr val="000000"/>
          </a:solidFill>
          <a:latin typeface="+mj-lt"/>
          <a:ea typeface="Arial"/>
          <a:cs typeface="Arial"/>
        </a:defRPr>
      </a:pPr>
      <a:endParaRPr lang="de-D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00562728924563"/>
          <c:y val="8.4263875999641233E-2"/>
          <c:w val="0.54205635853781808"/>
          <c:h val="0.68628223759727891"/>
        </c:manualLayout>
      </c:layout>
      <c:scatterChart>
        <c:scatterStyle val="lineMarker"/>
        <c:varyColors val="0"/>
        <c:ser>
          <c:idx val="1"/>
          <c:order val="0"/>
          <c:tx>
            <c:strRef>
              <c:f>'5720 180-2.6'!$AB$17:$AB$18</c:f>
              <c:strCache>
                <c:ptCount val="2"/>
                <c:pt idx="0">
                  <c:v> </c:v>
                </c:pt>
                <c:pt idx="1">
                  <c:v> </c:v>
                </c:pt>
              </c:strCache>
            </c:strRef>
          </c:tx>
          <c:spPr>
            <a:ln w="12700">
              <a:solidFill>
                <a:srgbClr val="808080"/>
              </a:solidFill>
              <a:prstDash val="solid"/>
            </a:ln>
          </c:spPr>
          <c:marker>
            <c:symbol val="none"/>
          </c:marker>
          <c:xVal>
            <c:numRef>
              <c:f>'5720 180-2.6'!$AB$9:$AB$15</c:f>
              <c:numCache>
                <c:formatCode>0.000</c:formatCode>
                <c:ptCount val="7"/>
                <c:pt idx="0">
                  <c:v>0</c:v>
                </c:pt>
                <c:pt idx="1">
                  <c:v>0</c:v>
                </c:pt>
                <c:pt idx="2">
                  <c:v>0</c:v>
                </c:pt>
                <c:pt idx="3">
                  <c:v>0</c:v>
                </c:pt>
                <c:pt idx="4">
                  <c:v>0</c:v>
                </c:pt>
                <c:pt idx="5">
                  <c:v>0</c:v>
                </c:pt>
                <c:pt idx="6">
                  <c:v>0</c:v>
                </c:pt>
              </c:numCache>
            </c:numRef>
          </c:xVal>
          <c:yVal>
            <c:numRef>
              <c:f>'5720 180-2.6'!$AC$9:$AC$15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0-44AD-4BF0-A47E-090C2A1873F0}"/>
            </c:ext>
          </c:extLst>
        </c:ser>
        <c:ser>
          <c:idx val="0"/>
          <c:order val="1"/>
          <c:tx>
            <c:strRef>
              <c:f>'5720 180-2.6'!$Z$17:$Z$18</c:f>
              <c:strCache>
                <c:ptCount val="2"/>
                <c:pt idx="0">
                  <c:v> </c:v>
                </c:pt>
                <c:pt idx="1">
                  <c:v> </c:v>
                </c:pt>
              </c:strCache>
            </c:strRef>
          </c:tx>
          <c:spPr>
            <a:ln w="12700">
              <a:solidFill>
                <a:srgbClr val="800080"/>
              </a:solidFill>
              <a:prstDash val="solid"/>
            </a:ln>
          </c:spPr>
          <c:marker>
            <c:symbol val="none"/>
          </c:marker>
          <c:xVal>
            <c:numRef>
              <c:f>'5720 180-2.6'!$Z$9:$Z$15</c:f>
              <c:numCache>
                <c:formatCode>0.000</c:formatCode>
                <c:ptCount val="7"/>
                <c:pt idx="0">
                  <c:v>0</c:v>
                </c:pt>
                <c:pt idx="1">
                  <c:v>0</c:v>
                </c:pt>
                <c:pt idx="2">
                  <c:v>0</c:v>
                </c:pt>
                <c:pt idx="3">
                  <c:v>0</c:v>
                </c:pt>
                <c:pt idx="4">
                  <c:v>0</c:v>
                </c:pt>
                <c:pt idx="5">
                  <c:v>0</c:v>
                </c:pt>
                <c:pt idx="6">
                  <c:v>0</c:v>
                </c:pt>
              </c:numCache>
            </c:numRef>
          </c:xVal>
          <c:yVal>
            <c:numRef>
              <c:f>'5720 180-2.6'!$AA$9:$AA$15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1-44AD-4BF0-A47E-090C2A1873F0}"/>
            </c:ext>
          </c:extLst>
        </c:ser>
        <c:ser>
          <c:idx val="2"/>
          <c:order val="2"/>
          <c:tx>
            <c:strRef>
              <c:f>'5720 180-2.6'!$X$16:$X$18</c:f>
              <c:strCache>
                <c:ptCount val="3"/>
                <c:pt idx="1">
                  <c:v>90</c:v>
                </c:pt>
                <c:pt idx="2">
                  <c:v>kg</c:v>
                </c:pt>
              </c:strCache>
            </c:strRef>
          </c:tx>
          <c:spPr>
            <a:ln w="12700">
              <a:solidFill>
                <a:srgbClr val="0000FF"/>
              </a:solidFill>
              <a:prstDash val="solid"/>
            </a:ln>
          </c:spPr>
          <c:marker>
            <c:symbol val="none"/>
          </c:marker>
          <c:xVal>
            <c:numRef>
              <c:f>'5720 180-2.6'!$X$9:$X$15</c:f>
              <c:numCache>
                <c:formatCode>0.000</c:formatCode>
                <c:ptCount val="7"/>
                <c:pt idx="0">
                  <c:v>0</c:v>
                </c:pt>
                <c:pt idx="1">
                  <c:v>8.3562046284905878E-2</c:v>
                </c:pt>
                <c:pt idx="2">
                  <c:v>0.16712409256981176</c:v>
                </c:pt>
                <c:pt idx="3">
                  <c:v>0.25068613885471763</c:v>
                </c:pt>
                <c:pt idx="4">
                  <c:v>0.33424818513962351</c:v>
                </c:pt>
                <c:pt idx="5">
                  <c:v>0.41781023142452939</c:v>
                </c:pt>
                <c:pt idx="6">
                  <c:v>0.41781023142452939</c:v>
                </c:pt>
              </c:numCache>
            </c:numRef>
          </c:xVal>
          <c:yVal>
            <c:numRef>
              <c:f>'5720 180-2.6'!$Y$9:$Y$15</c:f>
              <c:numCache>
                <c:formatCode>0.000</c:formatCode>
                <c:ptCount val="7"/>
                <c:pt idx="0">
                  <c:v>0.72323782755993293</c:v>
                </c:pt>
                <c:pt idx="1">
                  <c:v>0.71936419628305548</c:v>
                </c:pt>
                <c:pt idx="2">
                  <c:v>0.70764188207739731</c:v>
                </c:pt>
                <c:pt idx="3">
                  <c:v>0.6877528639660605</c:v>
                </c:pt>
                <c:pt idx="4">
                  <c:v>0.6591166330529119</c:v>
                </c:pt>
                <c:pt idx="5">
                  <c:v>0.62079534442463413</c:v>
                </c:pt>
                <c:pt idx="6">
                  <c:v>0</c:v>
                </c:pt>
              </c:numCache>
            </c:numRef>
          </c:yVal>
          <c:smooth val="0"/>
          <c:extLst>
            <c:ext xmlns:c16="http://schemas.microsoft.com/office/drawing/2014/chart" uri="{C3380CC4-5D6E-409C-BE32-E72D297353CC}">
              <c16:uniqueId val="{00000002-44AD-4BF0-A47E-090C2A1873F0}"/>
            </c:ext>
          </c:extLst>
        </c:ser>
        <c:ser>
          <c:idx val="3"/>
          <c:order val="3"/>
          <c:tx>
            <c:strRef>
              <c:f>'5720 180-2.6'!$V$16:$V$18</c:f>
              <c:strCache>
                <c:ptCount val="3"/>
                <c:pt idx="1">
                  <c:v>110</c:v>
                </c:pt>
                <c:pt idx="2">
                  <c:v>kg</c:v>
                </c:pt>
              </c:strCache>
            </c:strRef>
          </c:tx>
          <c:spPr>
            <a:ln w="12700">
              <a:solidFill>
                <a:srgbClr val="33CCCC"/>
              </a:solidFill>
              <a:prstDash val="solid"/>
            </a:ln>
          </c:spPr>
          <c:marker>
            <c:symbol val="none"/>
          </c:marker>
          <c:xVal>
            <c:numRef>
              <c:f>'5720 180-2.6'!$V$9:$V$15</c:f>
              <c:numCache>
                <c:formatCode>0.000</c:formatCode>
                <c:ptCount val="7"/>
                <c:pt idx="0">
                  <c:v>0</c:v>
                </c:pt>
                <c:pt idx="1">
                  <c:v>7.226293220429468E-2</c:v>
                </c:pt>
                <c:pt idx="2">
                  <c:v>0.14452586440858936</c:v>
                </c:pt>
                <c:pt idx="3">
                  <c:v>0.21678879661288405</c:v>
                </c:pt>
                <c:pt idx="4">
                  <c:v>0.28905172881717872</c:v>
                </c:pt>
                <c:pt idx="5">
                  <c:v>0.36131466102147342</c:v>
                </c:pt>
                <c:pt idx="6">
                  <c:v>0.36131466102147342</c:v>
                </c:pt>
              </c:numCache>
            </c:numRef>
          </c:xVal>
          <c:yVal>
            <c:numRef>
              <c:f>'5720 180-2.6'!$W$9:$W$15</c:f>
              <c:numCache>
                <c:formatCode>0.000</c:formatCode>
                <c:ptCount val="7"/>
                <c:pt idx="0">
                  <c:v>0.6113558805187429</c:v>
                </c:pt>
                <c:pt idx="1">
                  <c:v>0.60804961662374568</c:v>
                </c:pt>
                <c:pt idx="2">
                  <c:v>0.59804653083767745</c:v>
                </c:pt>
                <c:pt idx="3">
                  <c:v>0.58108261528872962</c:v>
                </c:pt>
                <c:pt idx="4">
                  <c:v>0.55667715296416997</c:v>
                </c:pt>
                <c:pt idx="5">
                  <c:v>0.52405670607027999</c:v>
                </c:pt>
                <c:pt idx="6">
                  <c:v>0</c:v>
                </c:pt>
              </c:numCache>
            </c:numRef>
          </c:yVal>
          <c:smooth val="0"/>
          <c:extLst>
            <c:ext xmlns:c16="http://schemas.microsoft.com/office/drawing/2014/chart" uri="{C3380CC4-5D6E-409C-BE32-E72D297353CC}">
              <c16:uniqueId val="{00000003-44AD-4BF0-A47E-090C2A1873F0}"/>
            </c:ext>
          </c:extLst>
        </c:ser>
        <c:ser>
          <c:idx val="4"/>
          <c:order val="4"/>
          <c:tx>
            <c:strRef>
              <c:f>'5720 180-2.6'!$T$16:$T$18</c:f>
              <c:strCache>
                <c:ptCount val="3"/>
                <c:pt idx="1">
                  <c:v>130</c:v>
                </c:pt>
                <c:pt idx="2">
                  <c:v>kg</c:v>
                </c:pt>
              </c:strCache>
            </c:strRef>
          </c:tx>
          <c:spPr>
            <a:ln w="12700">
              <a:solidFill>
                <a:srgbClr val="008000"/>
              </a:solidFill>
              <a:prstDash val="solid"/>
            </a:ln>
          </c:spPr>
          <c:marker>
            <c:symbol val="none"/>
          </c:marker>
          <c:xVal>
            <c:numRef>
              <c:f>'5720 180-2.6'!$T$9:$T$15</c:f>
              <c:numCache>
                <c:formatCode>0.000</c:formatCode>
                <c:ptCount val="7"/>
                <c:pt idx="0">
                  <c:v>0</c:v>
                </c:pt>
                <c:pt idx="1">
                  <c:v>6.3852540384425269E-2</c:v>
                </c:pt>
                <c:pt idx="2">
                  <c:v>0.12770508076885054</c:v>
                </c:pt>
                <c:pt idx="3">
                  <c:v>0.19155762115327576</c:v>
                </c:pt>
                <c:pt idx="4">
                  <c:v>0.25541016153770107</c:v>
                </c:pt>
                <c:pt idx="5">
                  <c:v>0.3192627019221263</c:v>
                </c:pt>
                <c:pt idx="6">
                  <c:v>0.3192627019221263</c:v>
                </c:pt>
              </c:numCache>
            </c:numRef>
          </c:xVal>
          <c:yVal>
            <c:numRef>
              <c:f>'5720 180-2.6'!$U$9:$U$15</c:f>
              <c:numCache>
                <c:formatCode>0.000</c:formatCode>
                <c:ptCount val="7"/>
                <c:pt idx="0">
                  <c:v>0.52726141975451934</c:v>
                </c:pt>
                <c:pt idx="1">
                  <c:v>0.52437317450314203</c:v>
                </c:pt>
                <c:pt idx="2">
                  <c:v>0.5156364914371584</c:v>
                </c:pt>
                <c:pt idx="3">
                  <c:v>0.50082625805066927</c:v>
                </c:pt>
                <c:pt idx="4">
                  <c:v>0.47953344513865548</c:v>
                </c:pt>
                <c:pt idx="5">
                  <c:v>0.4511022445171321</c:v>
                </c:pt>
                <c:pt idx="6">
                  <c:v>0</c:v>
                </c:pt>
              </c:numCache>
            </c:numRef>
          </c:yVal>
          <c:smooth val="0"/>
          <c:extLst>
            <c:ext xmlns:c16="http://schemas.microsoft.com/office/drawing/2014/chart" uri="{C3380CC4-5D6E-409C-BE32-E72D297353CC}">
              <c16:uniqueId val="{00000004-44AD-4BF0-A47E-090C2A1873F0}"/>
            </c:ext>
          </c:extLst>
        </c:ser>
        <c:ser>
          <c:idx val="5"/>
          <c:order val="5"/>
          <c:tx>
            <c:strRef>
              <c:f>'5720 180-2.6'!$R$16:$R$18</c:f>
              <c:strCache>
                <c:ptCount val="3"/>
                <c:pt idx="1">
                  <c:v>150</c:v>
                </c:pt>
                <c:pt idx="2">
                  <c:v>kg</c:v>
                </c:pt>
              </c:strCache>
            </c:strRef>
          </c:tx>
          <c:spPr>
            <a:ln w="12700">
              <a:solidFill>
                <a:srgbClr val="99CC00"/>
              </a:solidFill>
              <a:prstDash val="solid"/>
            </a:ln>
          </c:spPr>
          <c:marker>
            <c:symbol val="none"/>
          </c:marker>
          <c:xVal>
            <c:numRef>
              <c:f>'5720 180-2.6'!$R$9:$R$15</c:f>
              <c:numCache>
                <c:formatCode>0.000</c:formatCode>
                <c:ptCount val="7"/>
                <c:pt idx="0">
                  <c:v>0</c:v>
                </c:pt>
                <c:pt idx="1">
                  <c:v>5.7312026580210076E-2</c:v>
                </c:pt>
                <c:pt idx="2">
                  <c:v>0.11462405316042015</c:v>
                </c:pt>
                <c:pt idx="3">
                  <c:v>0.17193607974063022</c:v>
                </c:pt>
                <c:pt idx="4">
                  <c:v>0.22924810632084031</c:v>
                </c:pt>
                <c:pt idx="5">
                  <c:v>0.28656013290105037</c:v>
                </c:pt>
                <c:pt idx="6">
                  <c:v>0.28656013290105037</c:v>
                </c:pt>
              </c:numCache>
            </c:numRef>
          </c:xVal>
          <c:yVal>
            <c:numRef>
              <c:f>'5720 180-2.6'!$S$9:$S$15</c:f>
              <c:numCache>
                <c:formatCode>0.000</c:formatCode>
                <c:ptCount val="7"/>
                <c:pt idx="0">
                  <c:v>0.46126027306054929</c:v>
                </c:pt>
                <c:pt idx="1">
                  <c:v>0.45869403427224809</c:v>
                </c:pt>
                <c:pt idx="2">
                  <c:v>0.45093269390860347</c:v>
                </c:pt>
                <c:pt idx="3">
                  <c:v>0.43778048066373376</c:v>
                </c:pt>
                <c:pt idx="4">
                  <c:v>0.41888232863726993</c:v>
                </c:pt>
                <c:pt idx="5">
                  <c:v>0.39367066164954134</c:v>
                </c:pt>
                <c:pt idx="6">
                  <c:v>0</c:v>
                </c:pt>
              </c:numCache>
            </c:numRef>
          </c:yVal>
          <c:smooth val="0"/>
          <c:extLst>
            <c:ext xmlns:c16="http://schemas.microsoft.com/office/drawing/2014/chart" uri="{C3380CC4-5D6E-409C-BE32-E72D297353CC}">
              <c16:uniqueId val="{00000005-44AD-4BF0-A47E-090C2A1873F0}"/>
            </c:ext>
          </c:extLst>
        </c:ser>
        <c:ser>
          <c:idx val="6"/>
          <c:order val="6"/>
          <c:tx>
            <c:strRef>
              <c:f>'5720 180-2.6'!$P$16:$P$18</c:f>
              <c:strCache>
                <c:ptCount val="3"/>
                <c:pt idx="1">
                  <c:v>165</c:v>
                </c:pt>
                <c:pt idx="2">
                  <c:v>kg</c:v>
                </c:pt>
              </c:strCache>
            </c:strRef>
          </c:tx>
          <c:spPr>
            <a:ln w="12700">
              <a:solidFill>
                <a:srgbClr val="FF9900"/>
              </a:solidFill>
              <a:prstDash val="solid"/>
            </a:ln>
          </c:spPr>
          <c:marker>
            <c:symbol val="none"/>
          </c:marker>
          <c:xVal>
            <c:numRef>
              <c:f>'5720 180-2.6'!$P$9:$P$15</c:f>
              <c:numCache>
                <c:formatCode>0.000</c:formatCode>
                <c:ptCount val="7"/>
                <c:pt idx="0">
                  <c:v>0</c:v>
                </c:pt>
                <c:pt idx="1">
                  <c:v>5.3274464473677535E-2</c:v>
                </c:pt>
                <c:pt idx="2">
                  <c:v>0.10654892894735507</c:v>
                </c:pt>
                <c:pt idx="3">
                  <c:v>0.15982339342103258</c:v>
                </c:pt>
                <c:pt idx="4">
                  <c:v>0.21309785789471014</c:v>
                </c:pt>
                <c:pt idx="5">
                  <c:v>0.26637232236838765</c:v>
                </c:pt>
                <c:pt idx="6">
                  <c:v>0.26637232236838765</c:v>
                </c:pt>
              </c:numCache>
            </c:numRef>
          </c:xVal>
          <c:yVal>
            <c:numRef>
              <c:f>'5720 180-2.6'!$Q$9:$Q$15</c:f>
              <c:numCache>
                <c:formatCode>0.000</c:formatCode>
                <c:ptCount val="7"/>
                <c:pt idx="0">
                  <c:v>0.4202024849184689</c:v>
                </c:pt>
                <c:pt idx="1">
                  <c:v>0.41783346706030755</c:v>
                </c:pt>
                <c:pt idx="2">
                  <c:v>0.41066940723426359</c:v>
                </c:pt>
                <c:pt idx="3">
                  <c:v>0.39853219946489649</c:v>
                </c:pt>
                <c:pt idx="4">
                  <c:v>0.38109921213898601</c:v>
                </c:pt>
                <c:pt idx="5">
                  <c:v>0.35785575090202082</c:v>
                </c:pt>
                <c:pt idx="6">
                  <c:v>0</c:v>
                </c:pt>
              </c:numCache>
            </c:numRef>
          </c:yVal>
          <c:smooth val="0"/>
          <c:extLst>
            <c:ext xmlns:c16="http://schemas.microsoft.com/office/drawing/2014/chart" uri="{C3380CC4-5D6E-409C-BE32-E72D297353CC}">
              <c16:uniqueId val="{00000006-44AD-4BF0-A47E-090C2A1873F0}"/>
            </c:ext>
          </c:extLst>
        </c:ser>
        <c:ser>
          <c:idx val="7"/>
          <c:order val="7"/>
          <c:tx>
            <c:strRef>
              <c:f>'5720 180-2.6'!$N$16:$N$18</c:f>
              <c:strCache>
                <c:ptCount val="3"/>
                <c:pt idx="1">
                  <c:v>175</c:v>
                </c:pt>
                <c:pt idx="2">
                  <c:v>kg</c:v>
                </c:pt>
              </c:strCache>
            </c:strRef>
          </c:tx>
          <c:spPr>
            <a:ln w="12700">
              <a:solidFill>
                <a:srgbClr val="FF0000"/>
              </a:solidFill>
              <a:prstDash val="solid"/>
            </a:ln>
          </c:spPr>
          <c:marker>
            <c:symbol val="none"/>
          </c:marker>
          <c:xVal>
            <c:numRef>
              <c:f>'5720 180-2.6'!$N$9:$N$15</c:f>
              <c:numCache>
                <c:formatCode>0.000</c:formatCode>
                <c:ptCount val="7"/>
                <c:pt idx="0">
                  <c:v>0</c:v>
                </c:pt>
                <c:pt idx="1">
                  <c:v>5.0572571428571425E-2</c:v>
                </c:pt>
                <c:pt idx="2">
                  <c:v>0.10114514285714285</c:v>
                </c:pt>
                <c:pt idx="3">
                  <c:v>0.15171771428571426</c:v>
                </c:pt>
                <c:pt idx="4">
                  <c:v>0.2022902857142857</c:v>
                </c:pt>
                <c:pt idx="5">
                  <c:v>0.25286285714285711</c:v>
                </c:pt>
                <c:pt idx="6">
                  <c:v>0.25286285714285711</c:v>
                </c:pt>
              </c:numCache>
            </c:numRef>
          </c:xVal>
          <c:yVal>
            <c:numRef>
              <c:f>'5720 180-2.6'!$O$9:$O$15</c:f>
              <c:numCache>
                <c:formatCode>0.000</c:formatCode>
                <c:ptCount val="7"/>
                <c:pt idx="0">
                  <c:v>0.35805231546363037</c:v>
                </c:pt>
                <c:pt idx="1">
                  <c:v>0.35567033630291311</c:v>
                </c:pt>
                <c:pt idx="2">
                  <c:v>0.34845998358644159</c:v>
                </c:pt>
                <c:pt idx="3">
                  <c:v>0.33621897422285085</c:v>
                </c:pt>
                <c:pt idx="4">
                  <c:v>0.31857690929424987</c:v>
                </c:pt>
                <c:pt idx="5">
                  <c:v>0.2949322790180986</c:v>
                </c:pt>
                <c:pt idx="6">
                  <c:v>0</c:v>
                </c:pt>
              </c:numCache>
            </c:numRef>
          </c:yVal>
          <c:smooth val="0"/>
          <c:extLst>
            <c:ext xmlns:c16="http://schemas.microsoft.com/office/drawing/2014/chart" uri="{C3380CC4-5D6E-409C-BE32-E72D297353CC}">
              <c16:uniqueId val="{00000007-44AD-4BF0-A47E-090C2A1873F0}"/>
            </c:ext>
          </c:extLst>
        </c:ser>
        <c:ser>
          <c:idx val="8"/>
          <c:order val="8"/>
          <c:tx>
            <c:strRef>
              <c:f>'5720 180-2.6'!$L$16:$L$18</c:f>
              <c:strCache>
                <c:ptCount val="3"/>
                <c:pt idx="1">
                  <c:v>180</c:v>
                </c:pt>
                <c:pt idx="2">
                  <c:v>kg</c:v>
                </c:pt>
              </c:strCache>
            </c:strRef>
          </c:tx>
          <c:spPr>
            <a:ln w="12700">
              <a:solidFill>
                <a:srgbClr val="800000"/>
              </a:solidFill>
              <a:prstDash val="solid"/>
            </a:ln>
          </c:spPr>
          <c:marker>
            <c:symbol val="none"/>
          </c:marker>
          <c:xVal>
            <c:numRef>
              <c:f>'5720 180-2.6'!$L$9:$L$15</c:f>
              <c:numCache>
                <c:formatCode>0.000</c:formatCode>
                <c:ptCount val="7"/>
                <c:pt idx="0">
                  <c:v>0</c:v>
                </c:pt>
                <c:pt idx="1">
                  <c:v>4.9167777777777782E-2</c:v>
                </c:pt>
                <c:pt idx="2">
                  <c:v>9.8335555555555565E-2</c:v>
                </c:pt>
                <c:pt idx="3">
                  <c:v>0.14750333333333332</c:v>
                </c:pt>
                <c:pt idx="4">
                  <c:v>0.19667111111111113</c:v>
                </c:pt>
                <c:pt idx="5">
                  <c:v>0.24583888888888888</c:v>
                </c:pt>
                <c:pt idx="6">
                  <c:v>0.24583888888888888</c:v>
                </c:pt>
              </c:numCache>
            </c:numRef>
          </c:xVal>
          <c:yVal>
            <c:numRef>
              <c:f>'5720 180-2.6'!$M$9:$M$15</c:f>
              <c:numCache>
                <c:formatCode>0.000</c:formatCode>
                <c:ptCount val="7"/>
                <c:pt idx="0">
                  <c:v>0.3000000000000016</c:v>
                </c:pt>
                <c:pt idx="1">
                  <c:v>0.29747516126851725</c:v>
                </c:pt>
                <c:pt idx="2">
                  <c:v>0.28981924025478328</c:v>
                </c:pt>
                <c:pt idx="3">
                  <c:v>0.27677430603697173</c:v>
                </c:pt>
                <c:pt idx="4">
                  <c:v>0.25785896594031565</c:v>
                </c:pt>
                <c:pt idx="5">
                  <c:v>0.23226598296473366</c:v>
                </c:pt>
                <c:pt idx="6">
                  <c:v>0</c:v>
                </c:pt>
              </c:numCache>
            </c:numRef>
          </c:yVal>
          <c:smooth val="0"/>
          <c:extLst>
            <c:ext xmlns:c16="http://schemas.microsoft.com/office/drawing/2014/chart" uri="{C3380CC4-5D6E-409C-BE32-E72D297353CC}">
              <c16:uniqueId val="{00000008-44AD-4BF0-A47E-090C2A1873F0}"/>
            </c:ext>
          </c:extLst>
        </c:ser>
        <c:ser>
          <c:idx val="9"/>
          <c:order val="9"/>
          <c:tx>
            <c:strRef>
              <c:f>'5720 180-2.6'!$J$16:$J$18</c:f>
              <c:strCache>
                <c:ptCount val="3"/>
                <c:pt idx="1">
                  <c:v>190</c:v>
                </c:pt>
                <c:pt idx="2">
                  <c:v>kg</c:v>
                </c:pt>
              </c:strCache>
            </c:strRef>
          </c:tx>
          <c:spPr>
            <a:ln w="12700">
              <a:solidFill>
                <a:srgbClr val="000000"/>
              </a:solidFill>
              <a:prstDash val="solid"/>
            </a:ln>
          </c:spPr>
          <c:marker>
            <c:symbol val="none"/>
          </c:marker>
          <c:xVal>
            <c:numRef>
              <c:f>'5720 180-2.6'!$J$9:$J$15</c:f>
              <c:numCache>
                <c:formatCode>0.000</c:formatCode>
                <c:ptCount val="7"/>
                <c:pt idx="0">
                  <c:v>0</c:v>
                </c:pt>
                <c:pt idx="1">
                  <c:v>4.6580000000000003E-2</c:v>
                </c:pt>
                <c:pt idx="2">
                  <c:v>9.3160000000000007E-2</c:v>
                </c:pt>
                <c:pt idx="3">
                  <c:v>0.13974</c:v>
                </c:pt>
                <c:pt idx="4">
                  <c:v>0.18632000000000001</c:v>
                </c:pt>
                <c:pt idx="5">
                  <c:v>0.2329</c:v>
                </c:pt>
                <c:pt idx="6">
                  <c:v>0.2329</c:v>
                </c:pt>
              </c:numCache>
            </c:numRef>
          </c:xVal>
          <c:yVal>
            <c:numRef>
              <c:f>'5720 180-2.6'!$K$9:$K$15</c:f>
              <c:numCache>
                <c:formatCode>0.000</c:formatCode>
                <c:ptCount val="7"/>
                <c:pt idx="0">
                  <c:v>0.15508584427511041</c:v>
                </c:pt>
                <c:pt idx="1">
                  <c:v>0.15183252799200314</c:v>
                </c:pt>
                <c:pt idx="2">
                  <c:v>0.1418753445568075</c:v>
                </c:pt>
                <c:pt idx="3">
                  <c:v>0.1245574747622582</c:v>
                </c:pt>
                <c:pt idx="4">
                  <c:v>9.8509211038995126E-2</c:v>
                </c:pt>
                <c:pt idx="5">
                  <c:v>6.0915157334617553E-2</c:v>
                </c:pt>
                <c:pt idx="6">
                  <c:v>0</c:v>
                </c:pt>
              </c:numCache>
            </c:numRef>
          </c:yVal>
          <c:smooth val="0"/>
          <c:extLst>
            <c:ext xmlns:c16="http://schemas.microsoft.com/office/drawing/2014/chart" uri="{C3380CC4-5D6E-409C-BE32-E72D297353CC}">
              <c16:uniqueId val="{00000009-44AD-4BF0-A47E-090C2A1873F0}"/>
            </c:ext>
          </c:extLst>
        </c:ser>
        <c:dLbls>
          <c:showLegendKey val="0"/>
          <c:showVal val="0"/>
          <c:showCatName val="0"/>
          <c:showSerName val="0"/>
          <c:showPercent val="0"/>
          <c:showBubbleSize val="0"/>
        </c:dLbls>
        <c:axId val="824582752"/>
        <c:axId val="824583144"/>
      </c:scatterChart>
      <c:valAx>
        <c:axId val="824582752"/>
        <c:scaling>
          <c:orientation val="minMax"/>
          <c:min val="0"/>
        </c:scaling>
        <c:delete val="0"/>
        <c:axPos val="b"/>
        <c:majorGridlines>
          <c:spPr>
            <a:ln w="3175">
              <a:solidFill>
                <a:srgbClr val="C0C0C0"/>
              </a:solidFill>
              <a:prstDash val="solid"/>
            </a:ln>
          </c:spPr>
        </c:majorGridlines>
        <c:title>
          <c:tx>
            <c:rich>
              <a:bodyPr/>
              <a:lstStyle/>
              <a:p>
                <a:pPr>
                  <a:defRPr/>
                </a:pPr>
                <a:r>
                  <a:rPr lang="en-US"/>
                  <a:t>L-distance (m)</a:t>
                </a:r>
              </a:p>
            </c:rich>
          </c:tx>
          <c:layout>
            <c:manualLayout>
              <c:xMode val="edge"/>
              <c:yMode val="edge"/>
              <c:x val="0.32250324668547103"/>
              <c:y val="0.84796649080129316"/>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24583144"/>
        <c:crosses val="autoZero"/>
        <c:crossBetween val="midCat"/>
        <c:majorUnit val="0.1"/>
        <c:minorUnit val="2.0000000000000011E-2"/>
      </c:valAx>
      <c:valAx>
        <c:axId val="824583144"/>
        <c:scaling>
          <c:orientation val="minMax"/>
          <c:min val="0"/>
        </c:scaling>
        <c:delete val="0"/>
        <c:axPos val="l"/>
        <c:majorGridlines>
          <c:spPr>
            <a:ln w="3175">
              <a:solidFill>
                <a:srgbClr val="969696"/>
              </a:solidFill>
              <a:prstDash val="solid"/>
            </a:ln>
          </c:spPr>
        </c:majorGridlines>
        <c:title>
          <c:tx>
            <c:rich>
              <a:bodyPr/>
              <a:lstStyle/>
              <a:p>
                <a:pPr>
                  <a:defRPr/>
                </a:pPr>
                <a:r>
                  <a:rPr lang="en-US"/>
                  <a:t>Z-distance (m)</a:t>
                </a:r>
              </a:p>
            </c:rich>
          </c:tx>
          <c:layout>
            <c:manualLayout>
              <c:xMode val="edge"/>
              <c:yMode val="edge"/>
              <c:x val="1.1152593900849104E-2"/>
              <c:y val="0.34351351635969202"/>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24582752"/>
        <c:crosses val="autoZero"/>
        <c:crossBetween val="midCat"/>
        <c:majorUnit val="0.1"/>
        <c:minorUnit val="2.0000000000000011E-2"/>
      </c:valAx>
      <c:spPr>
        <a:noFill/>
        <a:ln w="3175">
          <a:solidFill>
            <a:srgbClr val="000000"/>
          </a:solidFill>
          <a:prstDash val="solid"/>
        </a:ln>
      </c:spPr>
    </c:plotArea>
    <c:legend>
      <c:legendPos val="r"/>
      <c:legendEntry>
        <c:idx val="0"/>
        <c:delete val="1"/>
      </c:legendEntry>
      <c:legendEntry>
        <c:idx val="1"/>
        <c:delete val="1"/>
      </c:legendEntry>
      <c:layout>
        <c:manualLayout>
          <c:xMode val="edge"/>
          <c:yMode val="edge"/>
          <c:x val="0.6946546874041255"/>
          <c:y val="8.4701292136606307E-2"/>
          <c:w val="0.17858699440741427"/>
          <c:h val="0.68478790846575888"/>
        </c:manualLayout>
      </c:layout>
      <c:overlay val="0"/>
      <c:spPr>
        <a:noFill/>
        <a:ln w="3175">
          <a:noFill/>
          <a:prstDash val="solid"/>
        </a:ln>
      </c:spPr>
      <c:txPr>
        <a:bodyPr/>
        <a:lstStyle/>
        <a:p>
          <a:pPr>
            <a:defRPr sz="500"/>
          </a:pPr>
          <a:endParaRPr lang="de-DE"/>
        </a:p>
      </c:txPr>
    </c:legend>
    <c:plotVisOnly val="1"/>
    <c:dispBlanksAs val="span"/>
    <c:showDLblsOverMax val="0"/>
  </c:chart>
  <c:spPr>
    <a:noFill/>
    <a:ln w="3175">
      <a:noFill/>
      <a:prstDash val="solid"/>
    </a:ln>
  </c:spPr>
  <c:txPr>
    <a:bodyPr/>
    <a:lstStyle/>
    <a:p>
      <a:pPr>
        <a:defRPr sz="600" b="0" i="0" u="none" strike="noStrike" baseline="0">
          <a:solidFill>
            <a:srgbClr val="000000"/>
          </a:solidFill>
          <a:latin typeface="+mj-lt"/>
          <a:ea typeface="Arial"/>
          <a:cs typeface="Arial"/>
        </a:defRPr>
      </a:pPr>
      <a:endParaRPr lang="de-D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48729324617402"/>
          <c:y val="0.27529185800187311"/>
          <c:w val="0.46710147645449873"/>
          <c:h val="0.61901135916796002"/>
        </c:manualLayout>
      </c:layout>
      <c:scatterChart>
        <c:scatterStyle val="lineMarker"/>
        <c:varyColors val="0"/>
        <c:ser>
          <c:idx val="1"/>
          <c:order val="0"/>
          <c:tx>
            <c:strRef>
              <c:f>'5720 125-3.0'!$AB$17:$AB$18</c:f>
              <c:strCache>
                <c:ptCount val="2"/>
                <c:pt idx="0">
                  <c:v> </c:v>
                </c:pt>
                <c:pt idx="1">
                  <c:v> </c:v>
                </c:pt>
              </c:strCache>
            </c:strRef>
          </c:tx>
          <c:spPr>
            <a:ln w="12700">
              <a:solidFill>
                <a:srgbClr val="808080"/>
              </a:solidFill>
              <a:prstDash val="solid"/>
            </a:ln>
          </c:spPr>
          <c:marker>
            <c:symbol val="none"/>
          </c:marker>
          <c:xVal>
            <c:numRef>
              <c:f>'5720 125-3.0'!$AB$9:$AB$15</c:f>
              <c:numCache>
                <c:formatCode>0.000</c:formatCode>
                <c:ptCount val="7"/>
                <c:pt idx="0">
                  <c:v>0</c:v>
                </c:pt>
                <c:pt idx="1">
                  <c:v>0</c:v>
                </c:pt>
                <c:pt idx="2">
                  <c:v>0</c:v>
                </c:pt>
                <c:pt idx="3">
                  <c:v>0</c:v>
                </c:pt>
                <c:pt idx="4">
                  <c:v>0</c:v>
                </c:pt>
                <c:pt idx="5">
                  <c:v>0</c:v>
                </c:pt>
                <c:pt idx="6">
                  <c:v>0</c:v>
                </c:pt>
              </c:numCache>
            </c:numRef>
          </c:xVal>
          <c:yVal>
            <c:numRef>
              <c:f>'5720 125-3.0'!$AC$9:$AC$15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0-6B8A-46F7-B023-C83B4E95D1AD}"/>
            </c:ext>
          </c:extLst>
        </c:ser>
        <c:ser>
          <c:idx val="0"/>
          <c:order val="1"/>
          <c:tx>
            <c:strRef>
              <c:f>'5720 125-3.0'!$Z$17:$Z$18</c:f>
              <c:strCache>
                <c:ptCount val="2"/>
                <c:pt idx="0">
                  <c:v> </c:v>
                </c:pt>
                <c:pt idx="1">
                  <c:v> </c:v>
                </c:pt>
              </c:strCache>
            </c:strRef>
          </c:tx>
          <c:spPr>
            <a:ln w="12700">
              <a:solidFill>
                <a:srgbClr val="800080"/>
              </a:solidFill>
              <a:prstDash val="solid"/>
            </a:ln>
          </c:spPr>
          <c:marker>
            <c:symbol val="none"/>
          </c:marker>
          <c:xVal>
            <c:numRef>
              <c:f>'5720 125-3.0'!$Z$9:$Z$15</c:f>
              <c:numCache>
                <c:formatCode>0.000</c:formatCode>
                <c:ptCount val="7"/>
                <c:pt idx="0">
                  <c:v>0</c:v>
                </c:pt>
                <c:pt idx="1">
                  <c:v>0</c:v>
                </c:pt>
                <c:pt idx="2">
                  <c:v>0</c:v>
                </c:pt>
                <c:pt idx="3">
                  <c:v>0</c:v>
                </c:pt>
                <c:pt idx="4">
                  <c:v>0</c:v>
                </c:pt>
                <c:pt idx="5">
                  <c:v>0</c:v>
                </c:pt>
                <c:pt idx="6">
                  <c:v>0</c:v>
                </c:pt>
              </c:numCache>
            </c:numRef>
          </c:xVal>
          <c:yVal>
            <c:numRef>
              <c:f>'5720 125-3.0'!$AA$9:$AA$15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1-6B8A-46F7-B023-C83B4E95D1AD}"/>
            </c:ext>
          </c:extLst>
        </c:ser>
        <c:ser>
          <c:idx val="2"/>
          <c:order val="2"/>
          <c:tx>
            <c:strRef>
              <c:f>'5720 125-3.0'!$X$16:$X$18</c:f>
              <c:strCache>
                <c:ptCount val="3"/>
                <c:pt idx="1">
                  <c:v> </c:v>
                </c:pt>
                <c:pt idx="2">
                  <c:v> </c:v>
                </c:pt>
              </c:strCache>
            </c:strRef>
          </c:tx>
          <c:spPr>
            <a:ln w="12700">
              <a:solidFill>
                <a:srgbClr val="0000FF"/>
              </a:solidFill>
              <a:prstDash val="solid"/>
            </a:ln>
          </c:spPr>
          <c:marker>
            <c:symbol val="none"/>
          </c:marker>
          <c:xVal>
            <c:numRef>
              <c:f>'5720 125-3.0'!$X$9:$X$15</c:f>
              <c:numCache>
                <c:formatCode>0.000</c:formatCode>
                <c:ptCount val="7"/>
                <c:pt idx="0">
                  <c:v>0</c:v>
                </c:pt>
                <c:pt idx="1">
                  <c:v>0</c:v>
                </c:pt>
                <c:pt idx="2">
                  <c:v>0</c:v>
                </c:pt>
                <c:pt idx="3">
                  <c:v>0</c:v>
                </c:pt>
                <c:pt idx="4">
                  <c:v>0</c:v>
                </c:pt>
                <c:pt idx="5">
                  <c:v>0</c:v>
                </c:pt>
                <c:pt idx="6">
                  <c:v>0</c:v>
                </c:pt>
              </c:numCache>
            </c:numRef>
          </c:xVal>
          <c:yVal>
            <c:numRef>
              <c:f>'5720 125-3.0'!$Y$9:$Y$15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2-6B8A-46F7-B023-C83B4E95D1AD}"/>
            </c:ext>
          </c:extLst>
        </c:ser>
        <c:ser>
          <c:idx val="3"/>
          <c:order val="3"/>
          <c:tx>
            <c:strRef>
              <c:f>'5720 125-3.0'!$V$16:$V$18</c:f>
              <c:strCache>
                <c:ptCount val="3"/>
                <c:pt idx="1">
                  <c:v>65</c:v>
                </c:pt>
                <c:pt idx="2">
                  <c:v>kg</c:v>
                </c:pt>
              </c:strCache>
            </c:strRef>
          </c:tx>
          <c:spPr>
            <a:ln w="12700">
              <a:solidFill>
                <a:srgbClr val="33CCCC"/>
              </a:solidFill>
              <a:prstDash val="solid"/>
            </a:ln>
          </c:spPr>
          <c:marker>
            <c:symbol val="none"/>
          </c:marker>
          <c:xVal>
            <c:numRef>
              <c:f>'5720 125-3.0'!$V$9:$V$15</c:f>
              <c:numCache>
                <c:formatCode>0.000</c:formatCode>
                <c:ptCount val="7"/>
                <c:pt idx="0">
                  <c:v>0</c:v>
                </c:pt>
                <c:pt idx="1">
                  <c:v>8.0307538949259683E-2</c:v>
                </c:pt>
                <c:pt idx="2">
                  <c:v>0.16061507789851937</c:v>
                </c:pt>
                <c:pt idx="3">
                  <c:v>0.24092261684777905</c:v>
                </c:pt>
                <c:pt idx="4">
                  <c:v>0.32123015579703873</c:v>
                </c:pt>
                <c:pt idx="5">
                  <c:v>0.40153769474629841</c:v>
                </c:pt>
                <c:pt idx="6">
                  <c:v>0.40153769474629841</c:v>
                </c:pt>
              </c:numCache>
            </c:numRef>
          </c:xVal>
          <c:yVal>
            <c:numRef>
              <c:f>'5720 125-3.0'!$W$9:$W$15</c:f>
              <c:numCache>
                <c:formatCode>0.000</c:formatCode>
                <c:ptCount val="7"/>
                <c:pt idx="0">
                  <c:v>0.59038494900164185</c:v>
                </c:pt>
                <c:pt idx="1">
                  <c:v>0.58611530336471906</c:v>
                </c:pt>
                <c:pt idx="2">
                  <c:v>0.57315860308846789</c:v>
                </c:pt>
                <c:pt idx="3">
                  <c:v>0.55104474349822929</c:v>
                </c:pt>
                <c:pt idx="4">
                  <c:v>0.51888858277480443</c:v>
                </c:pt>
                <c:pt idx="5">
                  <c:v>0.47518333883093544</c:v>
                </c:pt>
                <c:pt idx="6">
                  <c:v>0</c:v>
                </c:pt>
              </c:numCache>
            </c:numRef>
          </c:yVal>
          <c:smooth val="0"/>
          <c:extLst>
            <c:ext xmlns:c16="http://schemas.microsoft.com/office/drawing/2014/chart" uri="{C3380CC4-5D6E-409C-BE32-E72D297353CC}">
              <c16:uniqueId val="{00000003-6B8A-46F7-B023-C83B4E95D1AD}"/>
            </c:ext>
          </c:extLst>
        </c:ser>
        <c:ser>
          <c:idx val="4"/>
          <c:order val="4"/>
          <c:tx>
            <c:strRef>
              <c:f>'5720 125-3.0'!$T$16:$T$18</c:f>
              <c:strCache>
                <c:ptCount val="3"/>
                <c:pt idx="1">
                  <c:v>80</c:v>
                </c:pt>
                <c:pt idx="2">
                  <c:v>kg</c:v>
                </c:pt>
              </c:strCache>
            </c:strRef>
          </c:tx>
          <c:spPr>
            <a:ln w="12700">
              <a:solidFill>
                <a:srgbClr val="008000"/>
              </a:solidFill>
              <a:prstDash val="solid"/>
            </a:ln>
          </c:spPr>
          <c:marker>
            <c:symbol val="none"/>
          </c:marker>
          <c:xVal>
            <c:numRef>
              <c:f>'5720 125-3.0'!$T$9:$T$15</c:f>
              <c:numCache>
                <c:formatCode>0.000</c:formatCode>
                <c:ptCount val="7"/>
                <c:pt idx="0">
                  <c:v>0</c:v>
                </c:pt>
                <c:pt idx="1">
                  <c:v>7.1232433881619858E-2</c:v>
                </c:pt>
                <c:pt idx="2">
                  <c:v>0.14246486776323972</c:v>
                </c:pt>
                <c:pt idx="3">
                  <c:v>0.21369730164485959</c:v>
                </c:pt>
                <c:pt idx="4">
                  <c:v>0.28492973552647943</c:v>
                </c:pt>
                <c:pt idx="5">
                  <c:v>0.35616216940809931</c:v>
                </c:pt>
                <c:pt idx="6">
                  <c:v>0.35616216940809931</c:v>
                </c:pt>
              </c:numCache>
            </c:numRef>
          </c:xVal>
          <c:yVal>
            <c:numRef>
              <c:f>'5720 125-3.0'!$U$9:$U$15</c:f>
              <c:numCache>
                <c:formatCode>0.000</c:formatCode>
                <c:ptCount val="7"/>
                <c:pt idx="0">
                  <c:v>0.50195013517862697</c:v>
                </c:pt>
                <c:pt idx="1">
                  <c:v>0.49814676855473328</c:v>
                </c:pt>
                <c:pt idx="2">
                  <c:v>0.48660388983596625</c:v>
                </c:pt>
                <c:pt idx="3">
                  <c:v>0.46689884573582341</c:v>
                </c:pt>
                <c:pt idx="4">
                  <c:v>0.43823493716763717</c:v>
                </c:pt>
                <c:pt idx="5">
                  <c:v>0.39925329353392702</c:v>
                </c:pt>
                <c:pt idx="6">
                  <c:v>0</c:v>
                </c:pt>
              </c:numCache>
            </c:numRef>
          </c:yVal>
          <c:smooth val="0"/>
          <c:extLst>
            <c:ext xmlns:c16="http://schemas.microsoft.com/office/drawing/2014/chart" uri="{C3380CC4-5D6E-409C-BE32-E72D297353CC}">
              <c16:uniqueId val="{00000004-6B8A-46F7-B023-C83B4E95D1AD}"/>
            </c:ext>
          </c:extLst>
        </c:ser>
        <c:ser>
          <c:idx val="5"/>
          <c:order val="5"/>
          <c:tx>
            <c:strRef>
              <c:f>'5720 125-3.0'!$R$16:$R$18</c:f>
              <c:strCache>
                <c:ptCount val="3"/>
                <c:pt idx="1">
                  <c:v>95</c:v>
                </c:pt>
                <c:pt idx="2">
                  <c:v>kg</c:v>
                </c:pt>
              </c:strCache>
            </c:strRef>
          </c:tx>
          <c:spPr>
            <a:ln w="12700">
              <a:solidFill>
                <a:srgbClr val="99CC00"/>
              </a:solidFill>
              <a:prstDash val="solid"/>
            </a:ln>
          </c:spPr>
          <c:marker>
            <c:symbol val="none"/>
          </c:marker>
          <c:xVal>
            <c:numRef>
              <c:f>'5720 125-3.0'!$R$9:$R$15</c:f>
              <c:numCache>
                <c:formatCode>0.000</c:formatCode>
                <c:ptCount val="7"/>
                <c:pt idx="0">
                  <c:v>0</c:v>
                </c:pt>
                <c:pt idx="1">
                  <c:v>6.4419388922598769E-2</c:v>
                </c:pt>
                <c:pt idx="2">
                  <c:v>0.12883877784519754</c:v>
                </c:pt>
                <c:pt idx="3">
                  <c:v>0.19325816676779628</c:v>
                </c:pt>
                <c:pt idx="4">
                  <c:v>0.25767755569039508</c:v>
                </c:pt>
                <c:pt idx="5">
                  <c:v>0.32209694461299382</c:v>
                </c:pt>
                <c:pt idx="6">
                  <c:v>0.32209694461299382</c:v>
                </c:pt>
              </c:numCache>
            </c:numRef>
          </c:xVal>
          <c:yVal>
            <c:numRef>
              <c:f>'5720 125-3.0'!$S$9:$S$15</c:f>
              <c:numCache>
                <c:formatCode>0.000</c:formatCode>
                <c:ptCount val="7"/>
                <c:pt idx="0">
                  <c:v>0.43565737287696371</c:v>
                </c:pt>
                <c:pt idx="1">
                  <c:v>0.43220451551519756</c:v>
                </c:pt>
                <c:pt idx="2">
                  <c:v>0.4217244503214721</c:v>
                </c:pt>
                <c:pt idx="3">
                  <c:v>0.40383026379171094</c:v>
                </c:pt>
                <c:pt idx="4">
                  <c:v>0.37779187436707151</c:v>
                </c:pt>
                <c:pt idx="5">
                  <c:v>0.34236182361258449</c:v>
                </c:pt>
                <c:pt idx="6">
                  <c:v>0</c:v>
                </c:pt>
              </c:numCache>
            </c:numRef>
          </c:yVal>
          <c:smooth val="0"/>
          <c:extLst>
            <c:ext xmlns:c16="http://schemas.microsoft.com/office/drawing/2014/chart" uri="{C3380CC4-5D6E-409C-BE32-E72D297353CC}">
              <c16:uniqueId val="{00000005-6B8A-46F7-B023-C83B4E95D1AD}"/>
            </c:ext>
          </c:extLst>
        </c:ser>
        <c:ser>
          <c:idx val="6"/>
          <c:order val="6"/>
          <c:tx>
            <c:strRef>
              <c:f>'5720 125-3.0'!$P$16:$P$18</c:f>
              <c:strCache>
                <c:ptCount val="3"/>
                <c:pt idx="1">
                  <c:v>110</c:v>
                </c:pt>
                <c:pt idx="2">
                  <c:v>kg</c:v>
                </c:pt>
              </c:strCache>
            </c:strRef>
          </c:tx>
          <c:spPr>
            <a:ln w="12700">
              <a:solidFill>
                <a:srgbClr val="FF9900"/>
              </a:solidFill>
              <a:prstDash val="solid"/>
            </a:ln>
          </c:spPr>
          <c:marker>
            <c:symbol val="none"/>
          </c:marker>
          <c:xVal>
            <c:numRef>
              <c:f>'5720 125-3.0'!$P$9:$P$15</c:f>
              <c:numCache>
                <c:formatCode>0.000</c:formatCode>
                <c:ptCount val="7"/>
                <c:pt idx="0">
                  <c:v>0</c:v>
                </c:pt>
                <c:pt idx="1">
                  <c:v>5.6818181818181823E-2</c:v>
                </c:pt>
                <c:pt idx="2">
                  <c:v>0.11363636363636365</c:v>
                </c:pt>
                <c:pt idx="3">
                  <c:v>0.17045454545454547</c:v>
                </c:pt>
                <c:pt idx="4">
                  <c:v>0.22727272727272729</c:v>
                </c:pt>
                <c:pt idx="5">
                  <c:v>0.28409090909090912</c:v>
                </c:pt>
                <c:pt idx="6">
                  <c:v>0.28409090909090912</c:v>
                </c:pt>
              </c:numCache>
            </c:numRef>
          </c:xVal>
          <c:yVal>
            <c:numRef>
              <c:f>'5720 125-3.0'!$Q$9:$Q$15</c:f>
              <c:numCache>
                <c:formatCode>0.000</c:formatCode>
                <c:ptCount val="7"/>
                <c:pt idx="0">
                  <c:v>0.36390909090909096</c:v>
                </c:pt>
                <c:pt idx="1">
                  <c:v>0.36085997861629315</c:v>
                </c:pt>
                <c:pt idx="2">
                  <c:v>0.35160509028491183</c:v>
                </c:pt>
                <c:pt idx="3">
                  <c:v>0.33580186032253478</c:v>
                </c:pt>
                <c:pt idx="4">
                  <c:v>0.31280367886035843</c:v>
                </c:pt>
                <c:pt idx="5">
                  <c:v>0.28150509270443985</c:v>
                </c:pt>
                <c:pt idx="6">
                  <c:v>0</c:v>
                </c:pt>
              </c:numCache>
            </c:numRef>
          </c:yVal>
          <c:smooth val="0"/>
          <c:extLst>
            <c:ext xmlns:c16="http://schemas.microsoft.com/office/drawing/2014/chart" uri="{C3380CC4-5D6E-409C-BE32-E72D297353CC}">
              <c16:uniqueId val="{00000006-6B8A-46F7-B023-C83B4E95D1AD}"/>
            </c:ext>
          </c:extLst>
        </c:ser>
        <c:ser>
          <c:idx val="7"/>
          <c:order val="7"/>
          <c:tx>
            <c:strRef>
              <c:f>'5720 125-3.0'!$N$16:$N$18</c:f>
              <c:strCache>
                <c:ptCount val="3"/>
                <c:pt idx="1">
                  <c:v>125</c:v>
                </c:pt>
                <c:pt idx="2">
                  <c:v>kg</c:v>
                </c:pt>
              </c:strCache>
            </c:strRef>
          </c:tx>
          <c:spPr>
            <a:ln w="12700">
              <a:solidFill>
                <a:srgbClr val="FF0000"/>
              </a:solidFill>
              <a:prstDash val="solid"/>
            </a:ln>
          </c:spPr>
          <c:marker>
            <c:symbol val="none"/>
          </c:marker>
          <c:xVal>
            <c:numRef>
              <c:f>'5720 125-3.0'!$N$9:$N$15</c:f>
              <c:numCache>
                <c:formatCode>0.000</c:formatCode>
                <c:ptCount val="7"/>
                <c:pt idx="0">
                  <c:v>0</c:v>
                </c:pt>
                <c:pt idx="1">
                  <c:v>0.05</c:v>
                </c:pt>
                <c:pt idx="2">
                  <c:v>0.1</c:v>
                </c:pt>
                <c:pt idx="3">
                  <c:v>0.15</c:v>
                </c:pt>
                <c:pt idx="4">
                  <c:v>0.2</c:v>
                </c:pt>
                <c:pt idx="5">
                  <c:v>0.25</c:v>
                </c:pt>
                <c:pt idx="6">
                  <c:v>0.25</c:v>
                </c:pt>
              </c:numCache>
            </c:numRef>
          </c:xVal>
          <c:yVal>
            <c:numRef>
              <c:f>'5720 125-3.0'!$O$9:$O$15</c:f>
              <c:numCache>
                <c:formatCode>0.000</c:formatCode>
                <c:ptCount val="7"/>
                <c:pt idx="0">
                  <c:v>0.30020000000000002</c:v>
                </c:pt>
                <c:pt idx="1">
                  <c:v>0.29751678118233793</c:v>
                </c:pt>
                <c:pt idx="2">
                  <c:v>0.28937247945072236</c:v>
                </c:pt>
                <c:pt idx="3">
                  <c:v>0.27546563708383054</c:v>
                </c:pt>
                <c:pt idx="4">
                  <c:v>0.25522723739711534</c:v>
                </c:pt>
                <c:pt idx="5">
                  <c:v>0.22768448157990712</c:v>
                </c:pt>
                <c:pt idx="6">
                  <c:v>0</c:v>
                </c:pt>
              </c:numCache>
            </c:numRef>
          </c:yVal>
          <c:smooth val="0"/>
          <c:extLst>
            <c:ext xmlns:c16="http://schemas.microsoft.com/office/drawing/2014/chart" uri="{C3380CC4-5D6E-409C-BE32-E72D297353CC}">
              <c16:uniqueId val="{00000007-6B8A-46F7-B023-C83B4E95D1AD}"/>
            </c:ext>
          </c:extLst>
        </c:ser>
        <c:ser>
          <c:idx val="8"/>
          <c:order val="8"/>
          <c:tx>
            <c:strRef>
              <c:f>'5720 125-3.0'!$L$16:$L$18</c:f>
              <c:strCache>
                <c:ptCount val="3"/>
                <c:pt idx="1">
                  <c:v>140</c:v>
                </c:pt>
                <c:pt idx="2">
                  <c:v>kg</c:v>
                </c:pt>
              </c:strCache>
            </c:strRef>
          </c:tx>
          <c:spPr>
            <a:ln w="12700">
              <a:solidFill>
                <a:srgbClr val="800000"/>
              </a:solidFill>
              <a:prstDash val="solid"/>
            </a:ln>
          </c:spPr>
          <c:marker>
            <c:symbol val="none"/>
          </c:marker>
          <c:xVal>
            <c:numRef>
              <c:f>'5720 125-3.0'!$L$9:$L$15</c:f>
              <c:numCache>
                <c:formatCode>0.000</c:formatCode>
                <c:ptCount val="7"/>
                <c:pt idx="0">
                  <c:v>0</c:v>
                </c:pt>
                <c:pt idx="1">
                  <c:v>4.4642857142857151E-2</c:v>
                </c:pt>
                <c:pt idx="2">
                  <c:v>8.9285714285714302E-2</c:v>
                </c:pt>
                <c:pt idx="3">
                  <c:v>0.13392857142857142</c:v>
                </c:pt>
                <c:pt idx="4">
                  <c:v>0.1785714285714286</c:v>
                </c:pt>
                <c:pt idx="5">
                  <c:v>0.22321428571428573</c:v>
                </c:pt>
                <c:pt idx="6">
                  <c:v>0.22321428571428573</c:v>
                </c:pt>
              </c:numCache>
            </c:numRef>
          </c:xVal>
          <c:yVal>
            <c:numRef>
              <c:f>'5720 125-3.0'!$M$9:$M$15</c:f>
              <c:numCache>
                <c:formatCode>0.000</c:formatCode>
                <c:ptCount val="7"/>
                <c:pt idx="0">
                  <c:v>0.21677956736156867</c:v>
                </c:pt>
                <c:pt idx="1">
                  <c:v>0.21417420116051306</c:v>
                </c:pt>
                <c:pt idx="2">
                  <c:v>0.20624900207331115</c:v>
                </c:pt>
                <c:pt idx="3">
                  <c:v>0.19265246291292776</c:v>
                </c:pt>
                <c:pt idx="4">
                  <c:v>0.1727042849629542</c:v>
                </c:pt>
                <c:pt idx="5">
                  <c:v>0.1451892678765464</c:v>
                </c:pt>
                <c:pt idx="6">
                  <c:v>0</c:v>
                </c:pt>
              </c:numCache>
            </c:numRef>
          </c:yVal>
          <c:smooth val="0"/>
          <c:extLst>
            <c:ext xmlns:c16="http://schemas.microsoft.com/office/drawing/2014/chart" uri="{C3380CC4-5D6E-409C-BE32-E72D297353CC}">
              <c16:uniqueId val="{00000008-6B8A-46F7-B023-C83B4E95D1AD}"/>
            </c:ext>
          </c:extLst>
        </c:ser>
        <c:ser>
          <c:idx val="9"/>
          <c:order val="9"/>
          <c:tx>
            <c:strRef>
              <c:f>'5720 125-3.0'!$J$16:$J$18</c:f>
              <c:strCache>
                <c:ptCount val="3"/>
                <c:pt idx="1">
                  <c:v>145</c:v>
                </c:pt>
                <c:pt idx="2">
                  <c:v>kg</c:v>
                </c:pt>
              </c:strCache>
            </c:strRef>
          </c:tx>
          <c:spPr>
            <a:ln w="12700">
              <a:solidFill>
                <a:srgbClr val="000000"/>
              </a:solidFill>
              <a:prstDash val="solid"/>
            </a:ln>
          </c:spPr>
          <c:marker>
            <c:symbol val="none"/>
          </c:marker>
          <c:xVal>
            <c:numRef>
              <c:f>'5720 125-3.0'!$J$9:$J$15</c:f>
              <c:numCache>
                <c:formatCode>0.000</c:formatCode>
                <c:ptCount val="7"/>
                <c:pt idx="0">
                  <c:v>0</c:v>
                </c:pt>
                <c:pt idx="1">
                  <c:v>4.3103448275862072E-2</c:v>
                </c:pt>
                <c:pt idx="2">
                  <c:v>8.6206896551724144E-2</c:v>
                </c:pt>
                <c:pt idx="3">
                  <c:v>0.12931034482758619</c:v>
                </c:pt>
                <c:pt idx="4">
                  <c:v>0.17241379310344829</c:v>
                </c:pt>
                <c:pt idx="5">
                  <c:v>0.21551724137931033</c:v>
                </c:pt>
                <c:pt idx="6">
                  <c:v>0.21551724137931033</c:v>
                </c:pt>
              </c:numCache>
            </c:numRef>
          </c:xVal>
          <c:yVal>
            <c:numRef>
              <c:f>'5720 125-3.0'!$K$9:$K$15</c:f>
              <c:numCache>
                <c:formatCode>0.000</c:formatCode>
                <c:ptCount val="7"/>
                <c:pt idx="0">
                  <c:v>0.14999999999999991</c:v>
                </c:pt>
                <c:pt idx="1">
                  <c:v>0.14705587519855451</c:v>
                </c:pt>
                <c:pt idx="2">
                  <c:v>0.1380530625758743</c:v>
                </c:pt>
                <c:pt idx="3">
                  <c:v>0.1224267346334314</c:v>
                </c:pt>
                <c:pt idx="4">
                  <c:v>9.9012187592375678E-2</c:v>
                </c:pt>
                <c:pt idx="5">
                  <c:v>6.5467887391467555E-2</c:v>
                </c:pt>
                <c:pt idx="6">
                  <c:v>0</c:v>
                </c:pt>
              </c:numCache>
            </c:numRef>
          </c:yVal>
          <c:smooth val="0"/>
          <c:extLst>
            <c:ext xmlns:c16="http://schemas.microsoft.com/office/drawing/2014/chart" uri="{C3380CC4-5D6E-409C-BE32-E72D297353CC}">
              <c16:uniqueId val="{00000009-6B8A-46F7-B023-C83B4E95D1AD}"/>
            </c:ext>
          </c:extLst>
        </c:ser>
        <c:dLbls>
          <c:showLegendKey val="0"/>
          <c:showVal val="0"/>
          <c:showCatName val="0"/>
          <c:showSerName val="0"/>
          <c:showPercent val="0"/>
          <c:showBubbleSize val="0"/>
        </c:dLbls>
        <c:axId val="873025992"/>
        <c:axId val="873024816"/>
      </c:scatterChart>
      <c:valAx>
        <c:axId val="873025992"/>
        <c:scaling>
          <c:orientation val="minMax"/>
          <c:min val="0"/>
        </c:scaling>
        <c:delete val="0"/>
        <c:axPos val="b"/>
        <c:majorGridlines>
          <c:spPr>
            <a:ln w="3175">
              <a:solidFill>
                <a:srgbClr val="C0C0C0"/>
              </a:solidFill>
              <a:prstDash val="solid"/>
            </a:ln>
          </c:spPr>
        </c:majorGridlines>
        <c:title>
          <c:tx>
            <c:rich>
              <a:bodyPr/>
              <a:lstStyle/>
              <a:p>
                <a:pPr>
                  <a:defRPr/>
                </a:pPr>
                <a:r>
                  <a:rPr lang="en-US"/>
                  <a:t>L-distance (m)</a:t>
                </a:r>
              </a:p>
            </c:rich>
          </c:tx>
          <c:layout>
            <c:manualLayout>
              <c:xMode val="edge"/>
              <c:yMode val="edge"/>
              <c:x val="0.25376139470607917"/>
              <c:y val="0.94916778943611069"/>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73024816"/>
        <c:crosses val="autoZero"/>
        <c:crossBetween val="midCat"/>
        <c:majorUnit val="0.1"/>
        <c:minorUnit val="2.0000000000000011E-2"/>
      </c:valAx>
      <c:valAx>
        <c:axId val="873024816"/>
        <c:scaling>
          <c:orientation val="minMax"/>
          <c:min val="0"/>
        </c:scaling>
        <c:delete val="0"/>
        <c:axPos val="l"/>
        <c:majorGridlines>
          <c:spPr>
            <a:ln w="3175">
              <a:solidFill>
                <a:srgbClr val="969696"/>
              </a:solidFill>
              <a:prstDash val="solid"/>
            </a:ln>
          </c:spPr>
        </c:majorGridlines>
        <c:title>
          <c:tx>
            <c:rich>
              <a:bodyPr/>
              <a:lstStyle/>
              <a:p>
                <a:pPr>
                  <a:defRPr/>
                </a:pPr>
                <a:r>
                  <a:rPr lang="en-US"/>
                  <a:t>Z-distance (m)</a:t>
                </a:r>
              </a:p>
            </c:rich>
          </c:tx>
          <c:layout>
            <c:manualLayout>
              <c:xMode val="edge"/>
              <c:yMode val="edge"/>
              <c:x val="1.1152512185976748E-2"/>
              <c:y val="0.47391183715505691"/>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73025992"/>
        <c:crosses val="autoZero"/>
        <c:crossBetween val="midCat"/>
        <c:majorUnit val="0.1"/>
        <c:minorUnit val="2.0000000000000011E-2"/>
      </c:valAx>
      <c:spPr>
        <a:noFill/>
        <a:ln w="3175">
          <a:solidFill>
            <a:srgbClr val="000000"/>
          </a:solidFill>
          <a:prstDash val="solid"/>
        </a:ln>
      </c:spPr>
    </c:plotArea>
    <c:legend>
      <c:legendPos val="r"/>
      <c:legendEntry>
        <c:idx val="0"/>
        <c:delete val="1"/>
      </c:legendEntry>
      <c:legendEntry>
        <c:idx val="1"/>
        <c:delete val="1"/>
      </c:legendEntry>
      <c:legendEntry>
        <c:idx val="2"/>
        <c:delete val="1"/>
      </c:legendEntry>
      <c:layout>
        <c:manualLayout>
          <c:xMode val="edge"/>
          <c:yMode val="edge"/>
          <c:x val="0.59813404341216148"/>
          <c:y val="0.26991121213700758"/>
          <c:w val="0.14617948009821052"/>
          <c:h val="0.62852669508960812"/>
        </c:manualLayout>
      </c:layout>
      <c:overlay val="0"/>
      <c:spPr>
        <a:noFill/>
        <a:ln w="3175">
          <a:noFill/>
          <a:prstDash val="solid"/>
        </a:ln>
      </c:spPr>
      <c:txPr>
        <a:bodyPr/>
        <a:lstStyle/>
        <a:p>
          <a:pPr>
            <a:defRPr sz="500"/>
          </a:pPr>
          <a:endParaRPr lang="de-DE"/>
        </a:p>
      </c:txPr>
    </c:legend>
    <c:plotVisOnly val="1"/>
    <c:dispBlanksAs val="span"/>
    <c:showDLblsOverMax val="0"/>
  </c:chart>
  <c:spPr>
    <a:noFill/>
    <a:ln w="3175">
      <a:noFill/>
      <a:prstDash val="solid"/>
    </a:ln>
  </c:spPr>
  <c:txPr>
    <a:bodyPr/>
    <a:lstStyle/>
    <a:p>
      <a:pPr>
        <a:defRPr sz="600" b="0" i="0" u="none" strike="noStrike" baseline="0">
          <a:solidFill>
            <a:srgbClr val="000000"/>
          </a:solidFill>
          <a:latin typeface="+mj-lt"/>
          <a:ea typeface="Arial"/>
          <a:cs typeface="Arial"/>
        </a:defRPr>
      </a:pPr>
      <a:endParaRPr lang="de-D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02460242472753"/>
          <c:y val="0.13154152976714342"/>
          <c:w val="0.58184594113235844"/>
          <c:h val="0.77419163565483617"/>
        </c:manualLayout>
      </c:layout>
      <c:scatterChart>
        <c:scatterStyle val="lineMarker"/>
        <c:varyColors val="0"/>
        <c:ser>
          <c:idx val="1"/>
          <c:order val="0"/>
          <c:tx>
            <c:strRef>
              <c:f>'5720 155-2.6 LID'!$AB$17:$AB$18</c:f>
              <c:strCache>
                <c:ptCount val="2"/>
                <c:pt idx="0">
                  <c:v> </c:v>
                </c:pt>
                <c:pt idx="1">
                  <c:v> </c:v>
                </c:pt>
              </c:strCache>
            </c:strRef>
          </c:tx>
          <c:spPr>
            <a:ln w="12700">
              <a:solidFill>
                <a:srgbClr val="808080"/>
              </a:solidFill>
              <a:prstDash val="solid"/>
            </a:ln>
          </c:spPr>
          <c:marker>
            <c:symbol val="none"/>
          </c:marker>
          <c:xVal>
            <c:numRef>
              <c:f>'5720 155-2.6 LID'!$AB$9:$AB$15</c:f>
              <c:numCache>
                <c:formatCode>0.000</c:formatCode>
                <c:ptCount val="7"/>
                <c:pt idx="0">
                  <c:v>0</c:v>
                </c:pt>
                <c:pt idx="1">
                  <c:v>0</c:v>
                </c:pt>
                <c:pt idx="2">
                  <c:v>0</c:v>
                </c:pt>
                <c:pt idx="3">
                  <c:v>0</c:v>
                </c:pt>
                <c:pt idx="4">
                  <c:v>0</c:v>
                </c:pt>
                <c:pt idx="5">
                  <c:v>0</c:v>
                </c:pt>
                <c:pt idx="6">
                  <c:v>0</c:v>
                </c:pt>
              </c:numCache>
            </c:numRef>
          </c:xVal>
          <c:yVal>
            <c:numRef>
              <c:f>'5720 155-2.6 LID'!$AC$9:$AC$15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0-DD44-462D-BD58-F764D06CB65F}"/>
            </c:ext>
          </c:extLst>
        </c:ser>
        <c:ser>
          <c:idx val="0"/>
          <c:order val="1"/>
          <c:tx>
            <c:strRef>
              <c:f>'5720 155-2.6 LID'!$Z$17:$Z$18</c:f>
              <c:strCache>
                <c:ptCount val="2"/>
                <c:pt idx="0">
                  <c:v> </c:v>
                </c:pt>
                <c:pt idx="1">
                  <c:v> </c:v>
                </c:pt>
              </c:strCache>
            </c:strRef>
          </c:tx>
          <c:spPr>
            <a:ln w="12700">
              <a:solidFill>
                <a:srgbClr val="800080"/>
              </a:solidFill>
              <a:prstDash val="solid"/>
            </a:ln>
          </c:spPr>
          <c:marker>
            <c:symbol val="none"/>
          </c:marker>
          <c:xVal>
            <c:numRef>
              <c:f>'5720 155-2.6 LID'!$Z$9:$Z$15</c:f>
              <c:numCache>
                <c:formatCode>0.000</c:formatCode>
                <c:ptCount val="7"/>
                <c:pt idx="0">
                  <c:v>0</c:v>
                </c:pt>
                <c:pt idx="1">
                  <c:v>0</c:v>
                </c:pt>
                <c:pt idx="2">
                  <c:v>0</c:v>
                </c:pt>
                <c:pt idx="3">
                  <c:v>0</c:v>
                </c:pt>
                <c:pt idx="4">
                  <c:v>0</c:v>
                </c:pt>
                <c:pt idx="5">
                  <c:v>0</c:v>
                </c:pt>
                <c:pt idx="6">
                  <c:v>0</c:v>
                </c:pt>
              </c:numCache>
            </c:numRef>
          </c:xVal>
          <c:yVal>
            <c:numRef>
              <c:f>'5720 155-2.6 LID'!$AA$9:$AA$15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1-DD44-462D-BD58-F764D06CB65F}"/>
            </c:ext>
          </c:extLst>
        </c:ser>
        <c:ser>
          <c:idx val="2"/>
          <c:order val="2"/>
          <c:tx>
            <c:strRef>
              <c:f>'5720 155-2.6 LID'!$X$16:$X$18</c:f>
              <c:strCache>
                <c:ptCount val="3"/>
                <c:pt idx="1">
                  <c:v>75</c:v>
                </c:pt>
                <c:pt idx="2">
                  <c:v>kg</c:v>
                </c:pt>
              </c:strCache>
            </c:strRef>
          </c:tx>
          <c:spPr>
            <a:ln w="12700">
              <a:solidFill>
                <a:srgbClr val="0000FF"/>
              </a:solidFill>
              <a:prstDash val="solid"/>
            </a:ln>
          </c:spPr>
          <c:marker>
            <c:symbol val="none"/>
          </c:marker>
          <c:xVal>
            <c:numRef>
              <c:f>'5720 155-2.6 LID'!$X$9:$X$15</c:f>
              <c:numCache>
                <c:formatCode>0.000</c:formatCode>
                <c:ptCount val="7"/>
                <c:pt idx="0">
                  <c:v>0</c:v>
                </c:pt>
                <c:pt idx="1">
                  <c:v>9.5234804973926335E-2</c:v>
                </c:pt>
                <c:pt idx="2">
                  <c:v>0.19046960994785267</c:v>
                </c:pt>
                <c:pt idx="3">
                  <c:v>0.28570441492177895</c:v>
                </c:pt>
                <c:pt idx="4">
                  <c:v>0.38093921989570534</c:v>
                </c:pt>
                <c:pt idx="5">
                  <c:v>0.47617402486963162</c:v>
                </c:pt>
                <c:pt idx="6">
                  <c:v>0.47617402486963162</c:v>
                </c:pt>
              </c:numCache>
            </c:numRef>
          </c:xVal>
          <c:yVal>
            <c:numRef>
              <c:f>'5720 155-2.6 LID'!$Y$9:$Y$15</c:f>
              <c:numCache>
                <c:formatCode>0.000</c:formatCode>
                <c:ptCount val="7"/>
                <c:pt idx="0">
                  <c:v>0.87154690249704414</c:v>
                </c:pt>
                <c:pt idx="1">
                  <c:v>0.86781662194160325</c:v>
                </c:pt>
                <c:pt idx="2">
                  <c:v>0.85655635521436557</c:v>
                </c:pt>
                <c:pt idx="3">
                  <c:v>0.83755120171218223</c:v>
                </c:pt>
                <c:pt idx="4">
                  <c:v>0.8104193748486741</c:v>
                </c:pt>
                <c:pt idx="5">
                  <c:v>0.77457072861091736</c:v>
                </c:pt>
                <c:pt idx="6">
                  <c:v>0</c:v>
                </c:pt>
              </c:numCache>
            </c:numRef>
          </c:yVal>
          <c:smooth val="0"/>
          <c:extLst>
            <c:ext xmlns:c16="http://schemas.microsoft.com/office/drawing/2014/chart" uri="{C3380CC4-5D6E-409C-BE32-E72D297353CC}">
              <c16:uniqueId val="{00000002-DD44-462D-BD58-F764D06CB65F}"/>
            </c:ext>
          </c:extLst>
        </c:ser>
        <c:ser>
          <c:idx val="3"/>
          <c:order val="3"/>
          <c:tx>
            <c:strRef>
              <c:f>'5720 155-2.6 LID'!$V$16:$V$18</c:f>
              <c:strCache>
                <c:ptCount val="3"/>
                <c:pt idx="1">
                  <c:v>90</c:v>
                </c:pt>
                <c:pt idx="2">
                  <c:v>kg</c:v>
                </c:pt>
              </c:strCache>
            </c:strRef>
          </c:tx>
          <c:spPr>
            <a:ln w="12700">
              <a:solidFill>
                <a:srgbClr val="33CCCC"/>
              </a:solidFill>
              <a:prstDash val="solid"/>
            </a:ln>
          </c:spPr>
          <c:marker>
            <c:symbol val="none"/>
          </c:marker>
          <c:xVal>
            <c:numRef>
              <c:f>'5720 155-2.6 LID'!$V$9:$V$15</c:f>
              <c:numCache>
                <c:formatCode>0.000</c:formatCode>
                <c:ptCount val="7"/>
                <c:pt idx="0">
                  <c:v>0</c:v>
                </c:pt>
                <c:pt idx="1">
                  <c:v>8.3718026378562932E-2</c:v>
                </c:pt>
                <c:pt idx="2">
                  <c:v>0.16743605275712586</c:v>
                </c:pt>
                <c:pt idx="3">
                  <c:v>0.25115407913568877</c:v>
                </c:pt>
                <c:pt idx="4">
                  <c:v>0.33487210551425173</c:v>
                </c:pt>
                <c:pt idx="5">
                  <c:v>0.41859013189281463</c:v>
                </c:pt>
                <c:pt idx="6">
                  <c:v>0.41859013189281463</c:v>
                </c:pt>
              </c:numCache>
            </c:numRef>
          </c:xVal>
          <c:yVal>
            <c:numRef>
              <c:f>'5720 155-2.6 LID'!$W$9:$W$15</c:f>
              <c:numCache>
                <c:formatCode>0.000</c:formatCode>
                <c:ptCount val="7"/>
                <c:pt idx="0">
                  <c:v>0.72876538135291469</c:v>
                </c:pt>
                <c:pt idx="1">
                  <c:v>0.72549984461685968</c:v>
                </c:pt>
                <c:pt idx="2">
                  <c:v>0.71564296879496592</c:v>
                </c:pt>
                <c:pt idx="3">
                  <c:v>0.69900825522489551</c:v>
                </c:pt>
                <c:pt idx="4">
                  <c:v>0.67526455823313869</c:v>
                </c:pt>
                <c:pt idx="5">
                  <c:v>0.64390046289343272</c:v>
                </c:pt>
                <c:pt idx="6">
                  <c:v>0</c:v>
                </c:pt>
              </c:numCache>
            </c:numRef>
          </c:yVal>
          <c:smooth val="0"/>
          <c:extLst>
            <c:ext xmlns:c16="http://schemas.microsoft.com/office/drawing/2014/chart" uri="{C3380CC4-5D6E-409C-BE32-E72D297353CC}">
              <c16:uniqueId val="{00000003-DD44-462D-BD58-F764D06CB65F}"/>
            </c:ext>
          </c:extLst>
        </c:ser>
        <c:ser>
          <c:idx val="4"/>
          <c:order val="4"/>
          <c:tx>
            <c:strRef>
              <c:f>'5720 155-2.6 LID'!$T$16:$T$18</c:f>
              <c:strCache>
                <c:ptCount val="3"/>
                <c:pt idx="1">
                  <c:v>110</c:v>
                </c:pt>
                <c:pt idx="2">
                  <c:v>kg</c:v>
                </c:pt>
              </c:strCache>
            </c:strRef>
          </c:tx>
          <c:spPr>
            <a:ln w="12700">
              <a:solidFill>
                <a:srgbClr val="008000"/>
              </a:solidFill>
              <a:prstDash val="solid"/>
            </a:ln>
          </c:spPr>
          <c:marker>
            <c:symbol val="none"/>
          </c:marker>
          <c:xVal>
            <c:numRef>
              <c:f>'5720 155-2.6 LID'!$T$9:$T$15</c:f>
              <c:numCache>
                <c:formatCode>0.000</c:formatCode>
                <c:ptCount val="7"/>
                <c:pt idx="0">
                  <c:v>0</c:v>
                </c:pt>
                <c:pt idx="1">
                  <c:v>7.1126181818181811E-2</c:v>
                </c:pt>
                <c:pt idx="2">
                  <c:v>0.14225236363636362</c:v>
                </c:pt>
                <c:pt idx="3">
                  <c:v>0.21337854545454543</c:v>
                </c:pt>
                <c:pt idx="4">
                  <c:v>0.28450472727272724</c:v>
                </c:pt>
                <c:pt idx="5">
                  <c:v>0.35563090909090905</c:v>
                </c:pt>
                <c:pt idx="6">
                  <c:v>0.35563090909090905</c:v>
                </c:pt>
              </c:numCache>
            </c:numRef>
          </c:xVal>
          <c:yVal>
            <c:numRef>
              <c:f>'5720 155-2.6 LID'!$U$9:$U$15</c:f>
              <c:numCache>
                <c:formatCode>0.000</c:formatCode>
                <c:ptCount val="7"/>
                <c:pt idx="0">
                  <c:v>0.56507181818181818</c:v>
                </c:pt>
                <c:pt idx="1">
                  <c:v>0.56229121109096447</c:v>
                </c:pt>
                <c:pt idx="2">
                  <c:v>0.55389784027132316</c:v>
                </c:pt>
                <c:pt idx="3">
                  <c:v>0.53973215715859979</c:v>
                </c:pt>
                <c:pt idx="4">
                  <c:v>0.51951078447619303</c:v>
                </c:pt>
                <c:pt idx="5">
                  <c:v>0.4927958717019878</c:v>
                </c:pt>
                <c:pt idx="6">
                  <c:v>0</c:v>
                </c:pt>
              </c:numCache>
            </c:numRef>
          </c:yVal>
          <c:smooth val="0"/>
          <c:extLst>
            <c:ext xmlns:c16="http://schemas.microsoft.com/office/drawing/2014/chart" uri="{C3380CC4-5D6E-409C-BE32-E72D297353CC}">
              <c16:uniqueId val="{00000004-DD44-462D-BD58-F764D06CB65F}"/>
            </c:ext>
          </c:extLst>
        </c:ser>
        <c:ser>
          <c:idx val="5"/>
          <c:order val="5"/>
          <c:tx>
            <c:strRef>
              <c:f>'5720 155-2.6 LID'!$R$16:$R$18</c:f>
              <c:strCache>
                <c:ptCount val="3"/>
                <c:pt idx="1">
                  <c:v>125</c:v>
                </c:pt>
                <c:pt idx="2">
                  <c:v>kg</c:v>
                </c:pt>
              </c:strCache>
            </c:strRef>
          </c:tx>
          <c:spPr>
            <a:ln w="12700">
              <a:solidFill>
                <a:srgbClr val="99CC00"/>
              </a:solidFill>
              <a:prstDash val="solid"/>
            </a:ln>
          </c:spPr>
          <c:marker>
            <c:symbol val="none"/>
          </c:marker>
          <c:xVal>
            <c:numRef>
              <c:f>'5720 155-2.6 LID'!$R$9:$R$15</c:f>
              <c:numCache>
                <c:formatCode>0.000</c:formatCode>
                <c:ptCount val="7"/>
                <c:pt idx="0">
                  <c:v>0</c:v>
                </c:pt>
                <c:pt idx="1">
                  <c:v>6.2591040000000001E-2</c:v>
                </c:pt>
                <c:pt idx="2">
                  <c:v>0.12518208</c:v>
                </c:pt>
                <c:pt idx="3">
                  <c:v>0.18777311999999999</c:v>
                </c:pt>
                <c:pt idx="4">
                  <c:v>0.25036416</c:v>
                </c:pt>
                <c:pt idx="5">
                  <c:v>0.31295519999999999</c:v>
                </c:pt>
                <c:pt idx="6">
                  <c:v>0.31295519999999999</c:v>
                </c:pt>
              </c:numCache>
            </c:numRef>
          </c:xVal>
          <c:yVal>
            <c:numRef>
              <c:f>'5720 155-2.6 LID'!$S$9:$S$15</c:f>
              <c:numCache>
                <c:formatCode>0.000</c:formatCode>
                <c:ptCount val="7"/>
                <c:pt idx="0">
                  <c:v>0.45574320000000001</c:v>
                </c:pt>
                <c:pt idx="1">
                  <c:v>0.45329626576004867</c:v>
                </c:pt>
                <c:pt idx="2">
                  <c:v>0.44591009943876436</c:v>
                </c:pt>
                <c:pt idx="3">
                  <c:v>0.43344429829956788</c:v>
                </c:pt>
                <c:pt idx="4">
                  <c:v>0.41564949033904985</c:v>
                </c:pt>
                <c:pt idx="5">
                  <c:v>0.39214036709774924</c:v>
                </c:pt>
                <c:pt idx="6">
                  <c:v>0</c:v>
                </c:pt>
              </c:numCache>
            </c:numRef>
          </c:yVal>
          <c:smooth val="0"/>
          <c:extLst>
            <c:ext xmlns:c16="http://schemas.microsoft.com/office/drawing/2014/chart" uri="{C3380CC4-5D6E-409C-BE32-E72D297353CC}">
              <c16:uniqueId val="{00000005-DD44-462D-BD58-F764D06CB65F}"/>
            </c:ext>
          </c:extLst>
        </c:ser>
        <c:ser>
          <c:idx val="6"/>
          <c:order val="6"/>
          <c:tx>
            <c:strRef>
              <c:f>'5720 155-2.6 LID'!$P$16:$P$18</c:f>
              <c:strCache>
                <c:ptCount val="3"/>
                <c:pt idx="1">
                  <c:v>140</c:v>
                </c:pt>
                <c:pt idx="2">
                  <c:v>kg</c:v>
                </c:pt>
              </c:strCache>
            </c:strRef>
          </c:tx>
          <c:spPr>
            <a:ln w="12700">
              <a:solidFill>
                <a:srgbClr val="FF9900"/>
              </a:solidFill>
              <a:prstDash val="solid"/>
            </a:ln>
          </c:spPr>
          <c:marker>
            <c:symbol val="none"/>
          </c:marker>
          <c:xVal>
            <c:numRef>
              <c:f>'5720 155-2.6 LID'!$P$9:$P$15</c:f>
              <c:numCache>
                <c:formatCode>0.000</c:formatCode>
                <c:ptCount val="7"/>
                <c:pt idx="0">
                  <c:v>0</c:v>
                </c:pt>
                <c:pt idx="1">
                  <c:v>5.5884857142857139E-2</c:v>
                </c:pt>
                <c:pt idx="2">
                  <c:v>0.11176971428571428</c:v>
                </c:pt>
                <c:pt idx="3">
                  <c:v>0.1676545714285714</c:v>
                </c:pt>
                <c:pt idx="4">
                  <c:v>0.22353942857142856</c:v>
                </c:pt>
                <c:pt idx="5">
                  <c:v>0.27942428571428568</c:v>
                </c:pt>
                <c:pt idx="6">
                  <c:v>0.27942428571428568</c:v>
                </c:pt>
              </c:numCache>
            </c:numRef>
          </c:xVal>
          <c:yVal>
            <c:numRef>
              <c:f>'5720 155-2.6 LID'!$Q$9:$Q$15</c:f>
              <c:numCache>
                <c:formatCode>0.000</c:formatCode>
                <c:ptCount val="7"/>
                <c:pt idx="0">
                  <c:v>0.3698421428571429</c:v>
                </c:pt>
                <c:pt idx="1">
                  <c:v>0.36765738014290072</c:v>
                </c:pt>
                <c:pt idx="2">
                  <c:v>0.36106258878461106</c:v>
                </c:pt>
                <c:pt idx="3">
                  <c:v>0.34993240919604274</c:v>
                </c:pt>
                <c:pt idx="4">
                  <c:v>0.33404418780272316</c:v>
                </c:pt>
                <c:pt idx="5">
                  <c:v>0.31305389919441906</c:v>
                </c:pt>
                <c:pt idx="6">
                  <c:v>0</c:v>
                </c:pt>
              </c:numCache>
            </c:numRef>
          </c:yVal>
          <c:smooth val="0"/>
          <c:extLst>
            <c:ext xmlns:c16="http://schemas.microsoft.com/office/drawing/2014/chart" uri="{C3380CC4-5D6E-409C-BE32-E72D297353CC}">
              <c16:uniqueId val="{00000006-DD44-462D-BD58-F764D06CB65F}"/>
            </c:ext>
          </c:extLst>
        </c:ser>
        <c:ser>
          <c:idx val="7"/>
          <c:order val="7"/>
          <c:tx>
            <c:strRef>
              <c:f>'5720 155-2.6 LID'!$N$16:$N$18</c:f>
              <c:strCache>
                <c:ptCount val="3"/>
                <c:pt idx="1">
                  <c:v>155</c:v>
                </c:pt>
                <c:pt idx="2">
                  <c:v>kg</c:v>
                </c:pt>
              </c:strCache>
            </c:strRef>
          </c:tx>
          <c:spPr>
            <a:ln w="12700">
              <a:solidFill>
                <a:srgbClr val="FF0000"/>
              </a:solidFill>
              <a:prstDash val="solid"/>
            </a:ln>
          </c:spPr>
          <c:marker>
            <c:symbol val="none"/>
          </c:marker>
          <c:xVal>
            <c:numRef>
              <c:f>'5720 155-2.6 LID'!$N$9:$N$15</c:f>
              <c:numCache>
                <c:formatCode>0.000</c:formatCode>
                <c:ptCount val="7"/>
                <c:pt idx="0">
                  <c:v>0</c:v>
                </c:pt>
                <c:pt idx="1">
                  <c:v>5.0476645161290329E-2</c:v>
                </c:pt>
                <c:pt idx="2">
                  <c:v>0.10095329032258066</c:v>
                </c:pt>
                <c:pt idx="3">
                  <c:v>0.15142993548387096</c:v>
                </c:pt>
                <c:pt idx="4">
                  <c:v>0.20190658064516132</c:v>
                </c:pt>
                <c:pt idx="5">
                  <c:v>0.25238322580645162</c:v>
                </c:pt>
                <c:pt idx="6">
                  <c:v>0.25238322580645162</c:v>
                </c:pt>
              </c:numCache>
            </c:numRef>
          </c:xVal>
          <c:yVal>
            <c:numRef>
              <c:f>'5720 155-2.6 LID'!$O$9:$O$15</c:f>
              <c:numCache>
                <c:formatCode>0.000</c:formatCode>
                <c:ptCount val="7"/>
                <c:pt idx="0">
                  <c:v>0.29999991466116782</c:v>
                </c:pt>
                <c:pt idx="1">
                  <c:v>0.29802484271609997</c:v>
                </c:pt>
                <c:pt idx="2">
                  <c:v>0.2920629458880063</c:v>
                </c:pt>
                <c:pt idx="3">
                  <c:v>0.28200068820152324</c:v>
                </c:pt>
                <c:pt idx="4">
                  <c:v>0.26763639269066752</c:v>
                </c:pt>
                <c:pt idx="5">
                  <c:v>0.24865838686910469</c:v>
                </c:pt>
                <c:pt idx="6">
                  <c:v>0</c:v>
                </c:pt>
              </c:numCache>
            </c:numRef>
          </c:yVal>
          <c:smooth val="0"/>
          <c:extLst>
            <c:ext xmlns:c16="http://schemas.microsoft.com/office/drawing/2014/chart" uri="{C3380CC4-5D6E-409C-BE32-E72D297353CC}">
              <c16:uniqueId val="{00000007-DD44-462D-BD58-F764D06CB65F}"/>
            </c:ext>
          </c:extLst>
        </c:ser>
        <c:ser>
          <c:idx val="8"/>
          <c:order val="8"/>
          <c:tx>
            <c:strRef>
              <c:f>'5720 155-2.6 LID'!$L$16:$L$18</c:f>
              <c:strCache>
                <c:ptCount val="3"/>
                <c:pt idx="1">
                  <c:v>160</c:v>
                </c:pt>
                <c:pt idx="2">
                  <c:v>kg</c:v>
                </c:pt>
              </c:strCache>
            </c:strRef>
          </c:tx>
          <c:spPr>
            <a:ln w="12700">
              <a:solidFill>
                <a:srgbClr val="800000"/>
              </a:solidFill>
              <a:prstDash val="solid"/>
            </a:ln>
          </c:spPr>
          <c:marker>
            <c:symbol val="none"/>
          </c:marker>
          <c:xVal>
            <c:numRef>
              <c:f>'5720 155-2.6 LID'!$L$9:$L$15</c:f>
              <c:numCache>
                <c:formatCode>0.000</c:formatCode>
                <c:ptCount val="7"/>
                <c:pt idx="0">
                  <c:v>0</c:v>
                </c:pt>
                <c:pt idx="1">
                  <c:v>4.8899250000000005E-2</c:v>
                </c:pt>
                <c:pt idx="2">
                  <c:v>9.779850000000001E-2</c:v>
                </c:pt>
                <c:pt idx="3">
                  <c:v>0.14669774999999999</c:v>
                </c:pt>
                <c:pt idx="4">
                  <c:v>0.19559700000000002</c:v>
                </c:pt>
                <c:pt idx="5">
                  <c:v>0.24449625</c:v>
                </c:pt>
                <c:pt idx="6">
                  <c:v>0.24449625</c:v>
                </c:pt>
              </c:numCache>
            </c:numRef>
          </c:xVal>
          <c:yVal>
            <c:numRef>
              <c:f>'5720 155-2.6 LID'!$M$9:$M$15</c:f>
              <c:numCache>
                <c:formatCode>0.000</c:formatCode>
                <c:ptCount val="7"/>
                <c:pt idx="0">
                  <c:v>0.20870822777938924</c:v>
                </c:pt>
                <c:pt idx="1">
                  <c:v>0.20654871397514651</c:v>
                </c:pt>
                <c:pt idx="2">
                  <c:v>0.20001892949228495</c:v>
                </c:pt>
                <c:pt idx="3">
                  <c:v>0.188958865812212</c:v>
                </c:pt>
                <c:pt idx="4">
                  <c:v>0.17307902245915385</c:v>
                </c:pt>
                <c:pt idx="5">
                  <c:v>0.15191846893049493</c:v>
                </c:pt>
                <c:pt idx="6">
                  <c:v>0</c:v>
                </c:pt>
              </c:numCache>
            </c:numRef>
          </c:yVal>
          <c:smooth val="0"/>
          <c:extLst>
            <c:ext xmlns:c16="http://schemas.microsoft.com/office/drawing/2014/chart" uri="{C3380CC4-5D6E-409C-BE32-E72D297353CC}">
              <c16:uniqueId val="{00000008-DD44-462D-BD58-F764D06CB65F}"/>
            </c:ext>
          </c:extLst>
        </c:ser>
        <c:ser>
          <c:idx val="9"/>
          <c:order val="9"/>
          <c:tx>
            <c:strRef>
              <c:f>'5720 155-2.6 LID'!$J$16:$J$18</c:f>
              <c:strCache>
                <c:ptCount val="3"/>
                <c:pt idx="1">
                  <c:v>165</c:v>
                </c:pt>
                <c:pt idx="2">
                  <c:v>kg</c:v>
                </c:pt>
              </c:strCache>
            </c:strRef>
          </c:tx>
          <c:spPr>
            <a:ln w="12700">
              <a:solidFill>
                <a:srgbClr val="000000"/>
              </a:solidFill>
              <a:prstDash val="solid"/>
            </a:ln>
          </c:spPr>
          <c:marker>
            <c:symbol val="none"/>
          </c:marker>
          <c:xVal>
            <c:numRef>
              <c:f>'5720 155-2.6 LID'!$J$9:$J$15</c:f>
              <c:numCache>
                <c:formatCode>0.000</c:formatCode>
                <c:ptCount val="7"/>
                <c:pt idx="0">
                  <c:v>0</c:v>
                </c:pt>
                <c:pt idx="1">
                  <c:v>4.7417454545454547E-2</c:v>
                </c:pt>
                <c:pt idx="2">
                  <c:v>9.4834909090909095E-2</c:v>
                </c:pt>
                <c:pt idx="3">
                  <c:v>0.14225236363636362</c:v>
                </c:pt>
                <c:pt idx="4">
                  <c:v>0.18966981818181819</c:v>
                </c:pt>
                <c:pt idx="5">
                  <c:v>0.23708727272727273</c:v>
                </c:pt>
                <c:pt idx="6">
                  <c:v>0.23708727272727273</c:v>
                </c:pt>
              </c:numCache>
            </c:numRef>
          </c:xVal>
          <c:yVal>
            <c:numRef>
              <c:f>'5720 155-2.6 LID'!$K$9:$K$15</c:f>
              <c:numCache>
                <c:formatCode>0.000</c:formatCode>
                <c:ptCount val="7"/>
                <c:pt idx="0">
                  <c:v>0.12294937040559706</c:v>
                </c:pt>
                <c:pt idx="1">
                  <c:v>0.12054592164998684</c:v>
                </c:pt>
                <c:pt idx="2">
                  <c:v>0.11326011368452726</c:v>
                </c:pt>
                <c:pt idx="3">
                  <c:v>0.10085319406229343</c:v>
                </c:pt>
                <c:pt idx="4">
                  <c:v>8.2880953266383617E-2</c:v>
                </c:pt>
                <c:pt idx="5">
                  <c:v>5.860244328791403E-2</c:v>
                </c:pt>
                <c:pt idx="6">
                  <c:v>0</c:v>
                </c:pt>
              </c:numCache>
            </c:numRef>
          </c:yVal>
          <c:smooth val="0"/>
          <c:extLst>
            <c:ext xmlns:c16="http://schemas.microsoft.com/office/drawing/2014/chart" uri="{C3380CC4-5D6E-409C-BE32-E72D297353CC}">
              <c16:uniqueId val="{00000009-DD44-462D-BD58-F764D06CB65F}"/>
            </c:ext>
          </c:extLst>
        </c:ser>
        <c:dLbls>
          <c:showLegendKey val="0"/>
          <c:showVal val="0"/>
          <c:showCatName val="0"/>
          <c:showSerName val="0"/>
          <c:showPercent val="0"/>
          <c:showBubbleSize val="0"/>
        </c:dLbls>
        <c:axId val="824582752"/>
        <c:axId val="824583144"/>
      </c:scatterChart>
      <c:valAx>
        <c:axId val="824582752"/>
        <c:scaling>
          <c:orientation val="minMax"/>
          <c:min val="0"/>
        </c:scaling>
        <c:delete val="0"/>
        <c:axPos val="b"/>
        <c:majorGridlines>
          <c:spPr>
            <a:ln w="3175">
              <a:solidFill>
                <a:srgbClr val="C0C0C0"/>
              </a:solidFill>
              <a:prstDash val="solid"/>
            </a:ln>
          </c:spPr>
        </c:majorGridlines>
        <c:title>
          <c:tx>
            <c:rich>
              <a:bodyPr/>
              <a:lstStyle/>
              <a:p>
                <a:pPr>
                  <a:defRPr/>
                </a:pPr>
                <a:r>
                  <a:rPr lang="en-US"/>
                  <a:t>L-distance (m)</a:t>
                </a:r>
              </a:p>
            </c:rich>
          </c:tx>
          <c:layout>
            <c:manualLayout>
              <c:xMode val="edge"/>
              <c:yMode val="edge"/>
              <c:x val="0.37806578999328672"/>
              <c:y val="0.96516825733078759"/>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24583144"/>
        <c:crosses val="autoZero"/>
        <c:crossBetween val="midCat"/>
        <c:majorUnit val="0.1"/>
        <c:minorUnit val="2.0000000000000011E-2"/>
      </c:valAx>
      <c:valAx>
        <c:axId val="824583144"/>
        <c:scaling>
          <c:orientation val="minMax"/>
          <c:min val="0"/>
        </c:scaling>
        <c:delete val="0"/>
        <c:axPos val="l"/>
        <c:majorGridlines>
          <c:spPr>
            <a:ln w="3175">
              <a:solidFill>
                <a:srgbClr val="969696"/>
              </a:solidFill>
              <a:prstDash val="solid"/>
            </a:ln>
          </c:spPr>
        </c:majorGridlines>
        <c:title>
          <c:tx>
            <c:rich>
              <a:bodyPr/>
              <a:lstStyle/>
              <a:p>
                <a:pPr>
                  <a:defRPr/>
                </a:pPr>
                <a:r>
                  <a:rPr lang="en-US"/>
                  <a:t>Z-distance (m)</a:t>
                </a:r>
              </a:p>
            </c:rich>
          </c:tx>
          <c:layout>
            <c:manualLayout>
              <c:xMode val="edge"/>
              <c:yMode val="edge"/>
              <c:x val="6.6940946681627395E-2"/>
              <c:y val="0.41496357439287646"/>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24582752"/>
        <c:crosses val="autoZero"/>
        <c:crossBetween val="midCat"/>
        <c:majorUnit val="0.1"/>
        <c:minorUnit val="2.0000000000000011E-2"/>
      </c:valAx>
      <c:spPr>
        <a:noFill/>
        <a:ln w="3175">
          <a:solidFill>
            <a:srgbClr val="000000"/>
          </a:solidFill>
          <a:prstDash val="solid"/>
        </a:ln>
      </c:spPr>
    </c:plotArea>
    <c:legend>
      <c:legendPos val="r"/>
      <c:legendEntry>
        <c:idx val="0"/>
        <c:delete val="1"/>
      </c:legendEntry>
      <c:legendEntry>
        <c:idx val="1"/>
        <c:delete val="1"/>
      </c:legendEntry>
      <c:layout>
        <c:manualLayout>
          <c:xMode val="edge"/>
          <c:yMode val="edge"/>
          <c:x val="0.79795171009433574"/>
          <c:y val="0.13200896463627967"/>
          <c:w val="0.18395013090637077"/>
          <c:h val="0.77478367969063211"/>
        </c:manualLayout>
      </c:layout>
      <c:overlay val="0"/>
      <c:spPr>
        <a:noFill/>
        <a:ln w="3175">
          <a:noFill/>
          <a:prstDash val="solid"/>
        </a:ln>
      </c:spPr>
      <c:txPr>
        <a:bodyPr/>
        <a:lstStyle/>
        <a:p>
          <a:pPr>
            <a:defRPr sz="500"/>
          </a:pPr>
          <a:endParaRPr lang="de-DE"/>
        </a:p>
      </c:txPr>
    </c:legend>
    <c:plotVisOnly val="1"/>
    <c:dispBlanksAs val="span"/>
    <c:showDLblsOverMax val="0"/>
  </c:chart>
  <c:spPr>
    <a:noFill/>
    <a:ln w="3175">
      <a:noFill/>
      <a:prstDash val="solid"/>
    </a:ln>
  </c:spPr>
  <c:txPr>
    <a:bodyPr/>
    <a:lstStyle/>
    <a:p>
      <a:pPr>
        <a:defRPr sz="600" b="0" i="0" u="none" strike="noStrike" baseline="0">
          <a:solidFill>
            <a:srgbClr val="000000"/>
          </a:solidFill>
          <a:latin typeface="+mj-lt"/>
          <a:ea typeface="Arial"/>
          <a:cs typeface="Arial"/>
        </a:defRPr>
      </a:pPr>
      <a:endParaRPr lang="de-D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96804382670576"/>
          <c:y val="0.15762368067610658"/>
          <c:w val="0.54747180598581813"/>
          <c:h val="0.74619424544552726"/>
        </c:manualLayout>
      </c:layout>
      <c:scatterChart>
        <c:scatterStyle val="lineMarker"/>
        <c:varyColors val="0"/>
        <c:ser>
          <c:idx val="1"/>
          <c:order val="0"/>
          <c:tx>
            <c:strRef>
              <c:f>'5720 90-3.0 LID'!$AB$17:$AB$18</c:f>
              <c:strCache>
                <c:ptCount val="2"/>
                <c:pt idx="0">
                  <c:v> </c:v>
                </c:pt>
                <c:pt idx="1">
                  <c:v> </c:v>
                </c:pt>
              </c:strCache>
            </c:strRef>
          </c:tx>
          <c:spPr>
            <a:ln w="12700">
              <a:solidFill>
                <a:srgbClr val="808080"/>
              </a:solidFill>
              <a:prstDash val="solid"/>
            </a:ln>
          </c:spPr>
          <c:marker>
            <c:symbol val="none"/>
          </c:marker>
          <c:xVal>
            <c:numRef>
              <c:f>'5720 90-3.0 LID'!$AB$9:$AB$15</c:f>
              <c:numCache>
                <c:formatCode>0.000</c:formatCode>
                <c:ptCount val="7"/>
                <c:pt idx="0">
                  <c:v>0</c:v>
                </c:pt>
                <c:pt idx="1">
                  <c:v>0</c:v>
                </c:pt>
                <c:pt idx="2">
                  <c:v>0</c:v>
                </c:pt>
                <c:pt idx="3">
                  <c:v>0</c:v>
                </c:pt>
                <c:pt idx="4">
                  <c:v>0</c:v>
                </c:pt>
                <c:pt idx="5">
                  <c:v>0</c:v>
                </c:pt>
                <c:pt idx="6">
                  <c:v>0</c:v>
                </c:pt>
              </c:numCache>
            </c:numRef>
          </c:xVal>
          <c:yVal>
            <c:numRef>
              <c:f>'5720 90-3.0 LID'!$AC$9:$AC$15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0-07F9-414D-8867-B1DFBF8EF2E4}"/>
            </c:ext>
          </c:extLst>
        </c:ser>
        <c:ser>
          <c:idx val="0"/>
          <c:order val="1"/>
          <c:tx>
            <c:strRef>
              <c:f>'5720 90-3.0 LID'!$Z$17:$Z$18</c:f>
              <c:strCache>
                <c:ptCount val="2"/>
                <c:pt idx="0">
                  <c:v> </c:v>
                </c:pt>
                <c:pt idx="1">
                  <c:v> </c:v>
                </c:pt>
              </c:strCache>
            </c:strRef>
          </c:tx>
          <c:spPr>
            <a:ln w="12700">
              <a:solidFill>
                <a:srgbClr val="800080"/>
              </a:solidFill>
              <a:prstDash val="solid"/>
            </a:ln>
          </c:spPr>
          <c:marker>
            <c:symbol val="none"/>
          </c:marker>
          <c:xVal>
            <c:numRef>
              <c:f>'5720 90-3.0 LID'!$Z$9:$Z$15</c:f>
              <c:numCache>
                <c:formatCode>0.000</c:formatCode>
                <c:ptCount val="7"/>
                <c:pt idx="0">
                  <c:v>0</c:v>
                </c:pt>
                <c:pt idx="1">
                  <c:v>0</c:v>
                </c:pt>
                <c:pt idx="2">
                  <c:v>0</c:v>
                </c:pt>
                <c:pt idx="3">
                  <c:v>0</c:v>
                </c:pt>
                <c:pt idx="4">
                  <c:v>0</c:v>
                </c:pt>
                <c:pt idx="5">
                  <c:v>0</c:v>
                </c:pt>
                <c:pt idx="6">
                  <c:v>0</c:v>
                </c:pt>
              </c:numCache>
            </c:numRef>
          </c:xVal>
          <c:yVal>
            <c:numRef>
              <c:f>'5720 90-3.0 LID'!$AA$9:$AA$15</c:f>
              <c:numCache>
                <c:formatCode>0.000</c:formatCode>
                <c:ptCount val="7"/>
                <c:pt idx="0">
                  <c:v>0</c:v>
                </c:pt>
                <c:pt idx="1">
                  <c:v>0</c:v>
                </c:pt>
                <c:pt idx="2">
                  <c:v>0</c:v>
                </c:pt>
                <c:pt idx="3">
                  <c:v>0</c:v>
                </c:pt>
                <c:pt idx="4">
                  <c:v>0</c:v>
                </c:pt>
                <c:pt idx="5">
                  <c:v>0</c:v>
                </c:pt>
                <c:pt idx="6">
                  <c:v>0</c:v>
                </c:pt>
              </c:numCache>
            </c:numRef>
          </c:yVal>
          <c:smooth val="0"/>
          <c:extLst>
            <c:ext xmlns:c16="http://schemas.microsoft.com/office/drawing/2014/chart" uri="{C3380CC4-5D6E-409C-BE32-E72D297353CC}">
              <c16:uniqueId val="{00000001-07F9-414D-8867-B1DFBF8EF2E4}"/>
            </c:ext>
          </c:extLst>
        </c:ser>
        <c:ser>
          <c:idx val="2"/>
          <c:order val="2"/>
          <c:tx>
            <c:strRef>
              <c:f>'5720 90-3.0 LID'!$X$16:$X$18</c:f>
              <c:strCache>
                <c:ptCount val="3"/>
                <c:pt idx="1">
                  <c:v>40</c:v>
                </c:pt>
                <c:pt idx="2">
                  <c:v>kg</c:v>
                </c:pt>
              </c:strCache>
            </c:strRef>
          </c:tx>
          <c:spPr>
            <a:ln w="12700">
              <a:solidFill>
                <a:srgbClr val="0000FF"/>
              </a:solidFill>
              <a:prstDash val="solid"/>
            </a:ln>
          </c:spPr>
          <c:marker>
            <c:symbol val="none"/>
          </c:marker>
          <c:xVal>
            <c:numRef>
              <c:f>'5720 90-3.0 LID'!$X$9:$X$15</c:f>
              <c:numCache>
                <c:formatCode>0.000</c:formatCode>
                <c:ptCount val="7"/>
                <c:pt idx="0">
                  <c:v>0</c:v>
                </c:pt>
                <c:pt idx="1">
                  <c:v>0.10050912060159445</c:v>
                </c:pt>
                <c:pt idx="2">
                  <c:v>0.2010182412031889</c:v>
                </c:pt>
                <c:pt idx="3">
                  <c:v>0.30152736180478334</c:v>
                </c:pt>
                <c:pt idx="4">
                  <c:v>0.40203648240637779</c:v>
                </c:pt>
                <c:pt idx="5">
                  <c:v>0.50254560300797224</c:v>
                </c:pt>
                <c:pt idx="6">
                  <c:v>0.50254560300797224</c:v>
                </c:pt>
              </c:numCache>
            </c:numRef>
          </c:xVal>
          <c:yVal>
            <c:numRef>
              <c:f>'5720 90-3.0 LID'!$Y$9:$Y$15</c:f>
              <c:numCache>
                <c:formatCode>0.000</c:formatCode>
                <c:ptCount val="7"/>
                <c:pt idx="0">
                  <c:v>0.74622030611144474</c:v>
                </c:pt>
                <c:pt idx="1">
                  <c:v>0.74152984407096589</c:v>
                </c:pt>
                <c:pt idx="2">
                  <c:v>0.72733397372094855</c:v>
                </c:pt>
                <c:pt idx="3">
                  <c:v>0.70324211418293925</c:v>
                </c:pt>
                <c:pt idx="4">
                  <c:v>0.66854038158108575</c:v>
                </c:pt>
                <c:pt idx="5">
                  <c:v>0.62207297418607443</c:v>
                </c:pt>
                <c:pt idx="6">
                  <c:v>0</c:v>
                </c:pt>
              </c:numCache>
            </c:numRef>
          </c:yVal>
          <c:smooth val="0"/>
          <c:extLst>
            <c:ext xmlns:c16="http://schemas.microsoft.com/office/drawing/2014/chart" uri="{C3380CC4-5D6E-409C-BE32-E72D297353CC}">
              <c16:uniqueId val="{00000002-07F9-414D-8867-B1DFBF8EF2E4}"/>
            </c:ext>
          </c:extLst>
        </c:ser>
        <c:ser>
          <c:idx val="3"/>
          <c:order val="3"/>
          <c:tx>
            <c:strRef>
              <c:f>'5720 90-3.0 LID'!$V$16:$V$18</c:f>
              <c:strCache>
                <c:ptCount val="3"/>
                <c:pt idx="1">
                  <c:v>50</c:v>
                </c:pt>
                <c:pt idx="2">
                  <c:v>kg</c:v>
                </c:pt>
              </c:strCache>
            </c:strRef>
          </c:tx>
          <c:spPr>
            <a:ln w="12700">
              <a:solidFill>
                <a:srgbClr val="33CCCC"/>
              </a:solidFill>
              <a:prstDash val="solid"/>
            </a:ln>
          </c:spPr>
          <c:marker>
            <c:symbol val="none"/>
          </c:marker>
          <c:xVal>
            <c:numRef>
              <c:f>'5720 90-3.0 LID'!$V$9:$V$15</c:f>
              <c:numCache>
                <c:formatCode>0.000</c:formatCode>
                <c:ptCount val="7"/>
                <c:pt idx="0">
                  <c:v>0</c:v>
                </c:pt>
                <c:pt idx="1">
                  <c:v>8.8621392477932603E-2</c:v>
                </c:pt>
                <c:pt idx="2">
                  <c:v>0.17724278495586521</c:v>
                </c:pt>
                <c:pt idx="3">
                  <c:v>0.26586417743379781</c:v>
                </c:pt>
                <c:pt idx="4">
                  <c:v>0.35448556991173041</c:v>
                </c:pt>
                <c:pt idx="5">
                  <c:v>0.44310696238966302</c:v>
                </c:pt>
                <c:pt idx="6">
                  <c:v>0.44310696238966302</c:v>
                </c:pt>
              </c:numCache>
            </c:numRef>
          </c:xVal>
          <c:yVal>
            <c:numRef>
              <c:f>'5720 90-3.0 LID'!$W$9:$W$15</c:f>
              <c:numCache>
                <c:formatCode>0.000</c:formatCode>
                <c:ptCount val="7"/>
                <c:pt idx="0">
                  <c:v>0.61665677577361033</c:v>
                </c:pt>
                <c:pt idx="1">
                  <c:v>0.61251268662456426</c:v>
                </c:pt>
                <c:pt idx="2">
                  <c:v>0.59996998180746308</c:v>
                </c:pt>
                <c:pt idx="3">
                  <c:v>0.57868208874046623</c:v>
                </c:pt>
                <c:pt idx="4">
                  <c:v>0.54801530775411889</c:v>
                </c:pt>
                <c:pt idx="5">
                  <c:v>0.50694298119249437</c:v>
                </c:pt>
                <c:pt idx="6">
                  <c:v>0</c:v>
                </c:pt>
              </c:numCache>
            </c:numRef>
          </c:yVal>
          <c:smooth val="0"/>
          <c:extLst>
            <c:ext xmlns:c16="http://schemas.microsoft.com/office/drawing/2014/chart" uri="{C3380CC4-5D6E-409C-BE32-E72D297353CC}">
              <c16:uniqueId val="{00000003-07F9-414D-8867-B1DFBF8EF2E4}"/>
            </c:ext>
          </c:extLst>
        </c:ser>
        <c:ser>
          <c:idx val="4"/>
          <c:order val="4"/>
          <c:tx>
            <c:strRef>
              <c:f>'5720 90-3.0 LID'!$T$16:$T$18</c:f>
              <c:strCache>
                <c:ptCount val="3"/>
                <c:pt idx="1">
                  <c:v>60</c:v>
                </c:pt>
                <c:pt idx="2">
                  <c:v>kg</c:v>
                </c:pt>
              </c:strCache>
            </c:strRef>
          </c:tx>
          <c:spPr>
            <a:ln w="12700">
              <a:solidFill>
                <a:srgbClr val="008000"/>
              </a:solidFill>
              <a:prstDash val="solid"/>
            </a:ln>
          </c:spPr>
          <c:marker>
            <c:symbol val="none"/>
          </c:marker>
          <c:xVal>
            <c:numRef>
              <c:f>'5720 90-3.0 LID'!$T$9:$T$15</c:f>
              <c:numCache>
                <c:formatCode>0.000</c:formatCode>
                <c:ptCount val="7"/>
                <c:pt idx="0">
                  <c:v>0</c:v>
                </c:pt>
                <c:pt idx="1">
                  <c:v>7.9862382144047103E-2</c:v>
                </c:pt>
                <c:pt idx="2">
                  <c:v>0.15972476428809421</c:v>
                </c:pt>
                <c:pt idx="3">
                  <c:v>0.23958714643214127</c:v>
                </c:pt>
                <c:pt idx="4">
                  <c:v>0.31944952857618841</c:v>
                </c:pt>
                <c:pt idx="5">
                  <c:v>0.39931191072023547</c:v>
                </c:pt>
                <c:pt idx="6">
                  <c:v>0.39931191072023547</c:v>
                </c:pt>
              </c:numCache>
            </c:numRef>
          </c:xVal>
          <c:yVal>
            <c:numRef>
              <c:f>'5720 90-3.0 LID'!$U$9:$U$15</c:f>
              <c:numCache>
                <c:formatCode>0.000</c:formatCode>
                <c:ptCount val="7"/>
                <c:pt idx="0">
                  <c:v>0.52124590495836087</c:v>
                </c:pt>
                <c:pt idx="1">
                  <c:v>0.51750459496489909</c:v>
                </c:pt>
                <c:pt idx="2">
                  <c:v>0.50618059189380782</c:v>
                </c:pt>
                <c:pt idx="3">
                  <c:v>0.48695979499157915</c:v>
                </c:pt>
                <c:pt idx="4">
                  <c:v>0.45926767246340416</c:v>
                </c:pt>
                <c:pt idx="5">
                  <c:v>0.42217287033836404</c:v>
                </c:pt>
                <c:pt idx="6">
                  <c:v>0</c:v>
                </c:pt>
              </c:numCache>
            </c:numRef>
          </c:yVal>
          <c:smooth val="0"/>
          <c:extLst>
            <c:ext xmlns:c16="http://schemas.microsoft.com/office/drawing/2014/chart" uri="{C3380CC4-5D6E-409C-BE32-E72D297353CC}">
              <c16:uniqueId val="{00000004-07F9-414D-8867-B1DFBF8EF2E4}"/>
            </c:ext>
          </c:extLst>
        </c:ser>
        <c:ser>
          <c:idx val="5"/>
          <c:order val="5"/>
          <c:tx>
            <c:strRef>
              <c:f>'5720 90-3.0 LID'!$R$16:$R$18</c:f>
              <c:strCache>
                <c:ptCount val="3"/>
                <c:pt idx="1">
                  <c:v>70</c:v>
                </c:pt>
                <c:pt idx="2">
                  <c:v>kg</c:v>
                </c:pt>
              </c:strCache>
            </c:strRef>
          </c:tx>
          <c:spPr>
            <a:ln w="12700">
              <a:solidFill>
                <a:srgbClr val="99CC00"/>
              </a:solidFill>
              <a:prstDash val="solid"/>
            </a:ln>
          </c:spPr>
          <c:marker>
            <c:symbol val="none"/>
          </c:marker>
          <c:xVal>
            <c:numRef>
              <c:f>'5720 90-3.0 LID'!$R$9:$R$15</c:f>
              <c:numCache>
                <c:formatCode>0.000</c:formatCode>
                <c:ptCount val="7"/>
                <c:pt idx="0">
                  <c:v>0</c:v>
                </c:pt>
                <c:pt idx="1">
                  <c:v>7.3067343439484261E-2</c:v>
                </c:pt>
                <c:pt idx="2">
                  <c:v>0.14613468687896852</c:v>
                </c:pt>
                <c:pt idx="3">
                  <c:v>0.21920203031845276</c:v>
                </c:pt>
                <c:pt idx="4">
                  <c:v>0.29226937375793705</c:v>
                </c:pt>
                <c:pt idx="5">
                  <c:v>0.36533671719742128</c:v>
                </c:pt>
                <c:pt idx="6">
                  <c:v>0.36533671719742128</c:v>
                </c:pt>
              </c:numCache>
            </c:numRef>
          </c:xVal>
          <c:yVal>
            <c:numRef>
              <c:f>'5720 90-3.0 LID'!$S$9:$S$15</c:f>
              <c:numCache>
                <c:formatCode>0.000</c:formatCode>
                <c:ptCount val="7"/>
                <c:pt idx="0">
                  <c:v>0.44726901467412328</c:v>
                </c:pt>
                <c:pt idx="1">
                  <c:v>0.44384033017295366</c:v>
                </c:pt>
                <c:pt idx="2">
                  <c:v>0.43346225513805514</c:v>
                </c:pt>
                <c:pt idx="3">
                  <c:v>0.41584591550251193</c:v>
                </c:pt>
                <c:pt idx="4">
                  <c:v>0.39046274846993367</c:v>
                </c:pt>
                <c:pt idx="5">
                  <c:v>0.35645545057526273</c:v>
                </c:pt>
                <c:pt idx="6">
                  <c:v>0</c:v>
                </c:pt>
              </c:numCache>
            </c:numRef>
          </c:yVal>
          <c:smooth val="0"/>
          <c:extLst>
            <c:ext xmlns:c16="http://schemas.microsoft.com/office/drawing/2014/chart" uri="{C3380CC4-5D6E-409C-BE32-E72D297353CC}">
              <c16:uniqueId val="{00000005-07F9-414D-8867-B1DFBF8EF2E4}"/>
            </c:ext>
          </c:extLst>
        </c:ser>
        <c:ser>
          <c:idx val="6"/>
          <c:order val="6"/>
          <c:tx>
            <c:strRef>
              <c:f>'5720 90-3.0 LID'!$P$16:$P$18</c:f>
              <c:strCache>
                <c:ptCount val="3"/>
                <c:pt idx="1">
                  <c:v>80</c:v>
                </c:pt>
                <c:pt idx="2">
                  <c:v>kg</c:v>
                </c:pt>
              </c:strCache>
            </c:strRef>
          </c:tx>
          <c:spPr>
            <a:ln w="12700">
              <a:solidFill>
                <a:srgbClr val="FF9900"/>
              </a:solidFill>
              <a:prstDash val="solid"/>
            </a:ln>
          </c:spPr>
          <c:marker>
            <c:symbol val="none"/>
          </c:marker>
          <c:xVal>
            <c:numRef>
              <c:f>'5720 90-3.0 LID'!$P$9:$P$15</c:f>
              <c:numCache>
                <c:formatCode>0.000</c:formatCode>
                <c:ptCount val="7"/>
                <c:pt idx="0">
                  <c:v>0</c:v>
                </c:pt>
                <c:pt idx="1">
                  <c:v>6.7599999999999993E-2</c:v>
                </c:pt>
                <c:pt idx="2">
                  <c:v>0.13519999999999999</c:v>
                </c:pt>
                <c:pt idx="3">
                  <c:v>0.20279999999999998</c:v>
                </c:pt>
                <c:pt idx="4">
                  <c:v>0.27039999999999997</c:v>
                </c:pt>
                <c:pt idx="5">
                  <c:v>0.33799999999999997</c:v>
                </c:pt>
                <c:pt idx="6">
                  <c:v>0.33799999999999997</c:v>
                </c:pt>
              </c:numCache>
            </c:numRef>
          </c:xVal>
          <c:yVal>
            <c:numRef>
              <c:f>'5720 90-3.0 LID'!$Q$9:$Q$15</c:f>
              <c:numCache>
                <c:formatCode>0.000</c:formatCode>
                <c:ptCount val="7"/>
                <c:pt idx="0">
                  <c:v>0.37937500000000002</c:v>
                </c:pt>
                <c:pt idx="1">
                  <c:v>0.37616033492081324</c:v>
                </c:pt>
                <c:pt idx="2">
                  <c:v>0.36642769506575879</c:v>
                </c:pt>
                <c:pt idx="3">
                  <c:v>0.34989845557374055</c:v>
                </c:pt>
                <c:pt idx="4">
                  <c:v>0.32606143918833552</c:v>
                </c:pt>
                <c:pt idx="5">
                  <c:v>0.29408383859337339</c:v>
                </c:pt>
                <c:pt idx="6">
                  <c:v>0</c:v>
                </c:pt>
              </c:numCache>
            </c:numRef>
          </c:yVal>
          <c:smooth val="0"/>
          <c:extLst>
            <c:ext xmlns:c16="http://schemas.microsoft.com/office/drawing/2014/chart" uri="{C3380CC4-5D6E-409C-BE32-E72D297353CC}">
              <c16:uniqueId val="{00000006-07F9-414D-8867-B1DFBF8EF2E4}"/>
            </c:ext>
          </c:extLst>
        </c:ser>
        <c:ser>
          <c:idx val="7"/>
          <c:order val="7"/>
          <c:tx>
            <c:strRef>
              <c:f>'5720 90-3.0 LID'!$N$16:$N$18</c:f>
              <c:strCache>
                <c:ptCount val="3"/>
                <c:pt idx="1">
                  <c:v>90</c:v>
                </c:pt>
                <c:pt idx="2">
                  <c:v>kg</c:v>
                </c:pt>
              </c:strCache>
            </c:strRef>
          </c:tx>
          <c:spPr>
            <a:ln w="12700">
              <a:solidFill>
                <a:srgbClr val="FF0000"/>
              </a:solidFill>
              <a:prstDash val="solid"/>
            </a:ln>
          </c:spPr>
          <c:marker>
            <c:symbol val="none"/>
          </c:marker>
          <c:xVal>
            <c:numRef>
              <c:f>'5720 90-3.0 LID'!$N$9:$N$15</c:f>
              <c:numCache>
                <c:formatCode>0.000</c:formatCode>
                <c:ptCount val="7"/>
                <c:pt idx="0">
                  <c:v>0</c:v>
                </c:pt>
                <c:pt idx="1">
                  <c:v>6.0088888888888893E-2</c:v>
                </c:pt>
                <c:pt idx="2">
                  <c:v>0.12017777777777779</c:v>
                </c:pt>
                <c:pt idx="3">
                  <c:v>0.18026666666666666</c:v>
                </c:pt>
                <c:pt idx="4">
                  <c:v>0.24035555555555557</c:v>
                </c:pt>
                <c:pt idx="5">
                  <c:v>0.30044444444444446</c:v>
                </c:pt>
                <c:pt idx="6">
                  <c:v>0.30044444444444446</c:v>
                </c:pt>
              </c:numCache>
            </c:numRef>
          </c:xVal>
          <c:yVal>
            <c:numRef>
              <c:f>'5720 90-3.0 LID'!$O$9:$O$15</c:f>
              <c:numCache>
                <c:formatCode>0.000</c:formatCode>
                <c:ptCount val="7"/>
                <c:pt idx="0">
                  <c:v>0.30022222222222228</c:v>
                </c:pt>
                <c:pt idx="1">
                  <c:v>0.29736474215183406</c:v>
                </c:pt>
                <c:pt idx="2">
                  <c:v>0.28871350672511897</c:v>
                </c:pt>
                <c:pt idx="3">
                  <c:v>0.27402084939888049</c:v>
                </c:pt>
                <c:pt idx="4">
                  <c:v>0.25283239038963157</c:v>
                </c:pt>
                <c:pt idx="5">
                  <c:v>0.22440785652744311</c:v>
                </c:pt>
                <c:pt idx="6">
                  <c:v>0</c:v>
                </c:pt>
              </c:numCache>
            </c:numRef>
          </c:yVal>
          <c:smooth val="0"/>
          <c:extLst>
            <c:ext xmlns:c16="http://schemas.microsoft.com/office/drawing/2014/chart" uri="{C3380CC4-5D6E-409C-BE32-E72D297353CC}">
              <c16:uniqueId val="{00000007-07F9-414D-8867-B1DFBF8EF2E4}"/>
            </c:ext>
          </c:extLst>
        </c:ser>
        <c:ser>
          <c:idx val="8"/>
          <c:order val="8"/>
          <c:tx>
            <c:strRef>
              <c:f>'5720 90-3.0 LID'!$L$16:$L$18</c:f>
              <c:strCache>
                <c:ptCount val="3"/>
                <c:pt idx="1">
                  <c:v>100</c:v>
                </c:pt>
                <c:pt idx="2">
                  <c:v>kg</c:v>
                </c:pt>
              </c:strCache>
            </c:strRef>
          </c:tx>
          <c:spPr>
            <a:ln w="12700">
              <a:solidFill>
                <a:srgbClr val="800000"/>
              </a:solidFill>
              <a:prstDash val="solid"/>
            </a:ln>
          </c:spPr>
          <c:marker>
            <c:symbol val="none"/>
          </c:marker>
          <c:xVal>
            <c:numRef>
              <c:f>'5720 90-3.0 LID'!$L$9:$L$15</c:f>
              <c:numCache>
                <c:formatCode>0.000</c:formatCode>
                <c:ptCount val="7"/>
                <c:pt idx="0">
                  <c:v>0</c:v>
                </c:pt>
                <c:pt idx="1">
                  <c:v>5.4079999999999996E-2</c:v>
                </c:pt>
                <c:pt idx="2">
                  <c:v>0.10815999999999999</c:v>
                </c:pt>
                <c:pt idx="3">
                  <c:v>0.16223999999999997</c:v>
                </c:pt>
                <c:pt idx="4">
                  <c:v>0.21631999999999998</c:v>
                </c:pt>
                <c:pt idx="5">
                  <c:v>0.27039999999999997</c:v>
                </c:pt>
                <c:pt idx="6">
                  <c:v>0.27039999999999997</c:v>
                </c:pt>
              </c:numCache>
            </c:numRef>
          </c:xVal>
          <c:yVal>
            <c:numRef>
              <c:f>'5720 90-3.0 LID'!$M$9:$M$15</c:f>
              <c:numCache>
                <c:formatCode>0.000</c:formatCode>
                <c:ptCount val="7"/>
                <c:pt idx="0">
                  <c:v>0.23690000000000011</c:v>
                </c:pt>
                <c:pt idx="1">
                  <c:v>0.23432826793665062</c:v>
                </c:pt>
                <c:pt idx="2">
                  <c:v>0.22654215605260708</c:v>
                </c:pt>
                <c:pt idx="3">
                  <c:v>0.21331876445899256</c:v>
                </c:pt>
                <c:pt idx="4">
                  <c:v>0.19424915135066845</c:v>
                </c:pt>
                <c:pt idx="5">
                  <c:v>0.1686670708746989</c:v>
                </c:pt>
                <c:pt idx="6">
                  <c:v>0</c:v>
                </c:pt>
              </c:numCache>
            </c:numRef>
          </c:yVal>
          <c:smooth val="0"/>
          <c:extLst>
            <c:ext xmlns:c16="http://schemas.microsoft.com/office/drawing/2014/chart" uri="{C3380CC4-5D6E-409C-BE32-E72D297353CC}">
              <c16:uniqueId val="{00000008-07F9-414D-8867-B1DFBF8EF2E4}"/>
            </c:ext>
          </c:extLst>
        </c:ser>
        <c:ser>
          <c:idx val="9"/>
          <c:order val="9"/>
          <c:tx>
            <c:strRef>
              <c:f>'5720 90-3.0 LID'!$J$16:$J$18</c:f>
              <c:strCache>
                <c:ptCount val="3"/>
                <c:pt idx="1">
                  <c:v>115</c:v>
                </c:pt>
                <c:pt idx="2">
                  <c:v>kg</c:v>
                </c:pt>
              </c:strCache>
            </c:strRef>
          </c:tx>
          <c:spPr>
            <a:ln w="12700">
              <a:solidFill>
                <a:srgbClr val="000000"/>
              </a:solidFill>
              <a:prstDash val="solid"/>
            </a:ln>
          </c:spPr>
          <c:marker>
            <c:symbol val="none"/>
          </c:marker>
          <c:xVal>
            <c:numRef>
              <c:f>'5720 90-3.0 LID'!$J$9:$J$15</c:f>
              <c:numCache>
                <c:formatCode>0.000</c:formatCode>
                <c:ptCount val="7"/>
                <c:pt idx="0">
                  <c:v>0</c:v>
                </c:pt>
                <c:pt idx="1">
                  <c:v>4.7026086956521745E-2</c:v>
                </c:pt>
                <c:pt idx="2">
                  <c:v>9.4052173913043491E-2</c:v>
                </c:pt>
                <c:pt idx="3">
                  <c:v>0.14107826086956521</c:v>
                </c:pt>
                <c:pt idx="4">
                  <c:v>0.18810434782608698</c:v>
                </c:pt>
                <c:pt idx="5">
                  <c:v>0.2351304347826087</c:v>
                </c:pt>
                <c:pt idx="6">
                  <c:v>0.2351304347826087</c:v>
                </c:pt>
              </c:numCache>
            </c:numRef>
          </c:xVal>
          <c:yVal>
            <c:numRef>
              <c:f>'5720 90-3.0 LID'!$K$9:$K$15</c:f>
              <c:numCache>
                <c:formatCode>0.000</c:formatCode>
                <c:ptCount val="7"/>
                <c:pt idx="0">
                  <c:v>0.16227814117014683</c:v>
                </c:pt>
                <c:pt idx="1">
                  <c:v>0.16004055032675918</c:v>
                </c:pt>
                <c:pt idx="2">
                  <c:v>0.15326600303042626</c:v>
                </c:pt>
                <c:pt idx="3">
                  <c:v>0.14176031998364691</c:v>
                </c:pt>
                <c:pt idx="4">
                  <c:v>0.12516720905132267</c:v>
                </c:pt>
                <c:pt idx="5">
                  <c:v>0.10290608594042056</c:v>
                </c:pt>
                <c:pt idx="6">
                  <c:v>0</c:v>
                </c:pt>
              </c:numCache>
            </c:numRef>
          </c:yVal>
          <c:smooth val="0"/>
          <c:extLst>
            <c:ext xmlns:c16="http://schemas.microsoft.com/office/drawing/2014/chart" uri="{C3380CC4-5D6E-409C-BE32-E72D297353CC}">
              <c16:uniqueId val="{00000009-07F9-414D-8867-B1DFBF8EF2E4}"/>
            </c:ext>
          </c:extLst>
        </c:ser>
        <c:dLbls>
          <c:showLegendKey val="0"/>
          <c:showVal val="0"/>
          <c:showCatName val="0"/>
          <c:showSerName val="0"/>
          <c:showPercent val="0"/>
          <c:showBubbleSize val="0"/>
        </c:dLbls>
        <c:axId val="873030696"/>
        <c:axId val="873029520"/>
      </c:scatterChart>
      <c:valAx>
        <c:axId val="873030696"/>
        <c:scaling>
          <c:orientation val="minMax"/>
          <c:min val="0"/>
        </c:scaling>
        <c:delete val="0"/>
        <c:axPos val="b"/>
        <c:majorGridlines>
          <c:spPr>
            <a:ln w="3175">
              <a:solidFill>
                <a:srgbClr val="C0C0C0"/>
              </a:solidFill>
              <a:prstDash val="solid"/>
            </a:ln>
          </c:spPr>
        </c:majorGridlines>
        <c:title>
          <c:tx>
            <c:rich>
              <a:bodyPr/>
              <a:lstStyle/>
              <a:p>
                <a:pPr>
                  <a:defRPr/>
                </a:pPr>
                <a:r>
                  <a:rPr lang="en-US"/>
                  <a:t>L-distance (m)</a:t>
                </a:r>
              </a:p>
            </c:rich>
          </c:tx>
          <c:layout>
            <c:manualLayout>
              <c:xMode val="edge"/>
              <c:yMode val="edge"/>
              <c:x val="0.36274312218228855"/>
              <c:y val="0.95700781968787985"/>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73029520"/>
        <c:crosses val="autoZero"/>
        <c:crossBetween val="midCat"/>
        <c:majorUnit val="0.1"/>
        <c:minorUnit val="2.0000000000000011E-2"/>
      </c:valAx>
      <c:valAx>
        <c:axId val="873029520"/>
        <c:scaling>
          <c:orientation val="minMax"/>
          <c:min val="0"/>
        </c:scaling>
        <c:delete val="0"/>
        <c:axPos val="l"/>
        <c:majorGridlines>
          <c:spPr>
            <a:ln w="3175">
              <a:solidFill>
                <a:srgbClr val="969696"/>
              </a:solidFill>
              <a:prstDash val="solid"/>
            </a:ln>
          </c:spPr>
        </c:majorGridlines>
        <c:title>
          <c:tx>
            <c:rich>
              <a:bodyPr/>
              <a:lstStyle/>
              <a:p>
                <a:pPr>
                  <a:defRPr/>
                </a:pPr>
                <a:r>
                  <a:rPr lang="en-US"/>
                  <a:t>Z-distance (m)</a:t>
                </a:r>
              </a:p>
            </c:rich>
          </c:tx>
          <c:layout>
            <c:manualLayout>
              <c:xMode val="edge"/>
              <c:yMode val="edge"/>
              <c:x val="5.5075677138961145E-2"/>
              <c:y val="0.40021505519856487"/>
            </c:manualLayout>
          </c:layout>
          <c:overlay val="0"/>
          <c:spPr>
            <a:noFill/>
            <a:ln w="25400">
              <a:noFill/>
            </a:ln>
          </c:spPr>
        </c:title>
        <c:numFmt formatCode="0.00" sourceLinked="0"/>
        <c:majorTickMark val="out"/>
        <c:minorTickMark val="in"/>
        <c:tickLblPos val="nextTo"/>
        <c:spPr>
          <a:ln w="3175">
            <a:solidFill>
              <a:srgbClr val="000000"/>
            </a:solidFill>
            <a:prstDash val="solid"/>
          </a:ln>
        </c:spPr>
        <c:txPr>
          <a:bodyPr rot="0" vert="horz"/>
          <a:lstStyle/>
          <a:p>
            <a:pPr>
              <a:defRPr/>
            </a:pPr>
            <a:endParaRPr lang="de-DE"/>
          </a:p>
        </c:txPr>
        <c:crossAx val="873030696"/>
        <c:crosses val="autoZero"/>
        <c:crossBetween val="midCat"/>
        <c:majorUnit val="0.1"/>
        <c:minorUnit val="2.0000000000000011E-2"/>
      </c:valAx>
      <c:spPr>
        <a:noFill/>
        <a:ln w="3175">
          <a:solidFill>
            <a:srgbClr val="000000"/>
          </a:solidFill>
          <a:prstDash val="solid"/>
        </a:ln>
      </c:spPr>
    </c:plotArea>
    <c:legend>
      <c:legendPos val="r"/>
      <c:legendEntry>
        <c:idx val="0"/>
        <c:delete val="1"/>
      </c:legendEntry>
      <c:legendEntry>
        <c:idx val="1"/>
        <c:delete val="1"/>
      </c:legendEntry>
      <c:layout>
        <c:manualLayout>
          <c:xMode val="edge"/>
          <c:yMode val="edge"/>
          <c:x val="0.73884021982354642"/>
          <c:y val="0.15942170693825755"/>
          <c:w val="0.19092320795987866"/>
          <c:h val="0.74362269360408084"/>
        </c:manualLayout>
      </c:layout>
      <c:overlay val="0"/>
      <c:spPr>
        <a:noFill/>
        <a:ln w="3175">
          <a:noFill/>
          <a:prstDash val="solid"/>
        </a:ln>
      </c:spPr>
      <c:txPr>
        <a:bodyPr/>
        <a:lstStyle/>
        <a:p>
          <a:pPr>
            <a:defRPr sz="500"/>
          </a:pPr>
          <a:endParaRPr lang="de-DE"/>
        </a:p>
      </c:txPr>
    </c:legend>
    <c:plotVisOnly val="1"/>
    <c:dispBlanksAs val="span"/>
    <c:showDLblsOverMax val="0"/>
  </c:chart>
  <c:spPr>
    <a:noFill/>
    <a:ln w="3175">
      <a:noFill/>
      <a:prstDash val="solid"/>
    </a:ln>
  </c:spPr>
  <c:txPr>
    <a:bodyPr/>
    <a:lstStyle/>
    <a:p>
      <a:pPr>
        <a:defRPr sz="600" b="0" i="0" u="none" strike="noStrike" baseline="0">
          <a:solidFill>
            <a:srgbClr val="000000"/>
          </a:solidFill>
          <a:latin typeface="+mj-lt"/>
          <a:ea typeface="Arial"/>
          <a:cs typeface="Arial"/>
        </a:defRPr>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en-US" dirty="0">
              <a:latin typeface="ABBvoice" panose="020D0603020503020204" pitchFamily="34" charset="0"/>
              <a:ea typeface="ABBvoice" panose="020D0603020503020204" pitchFamily="34" charset="0"/>
              <a:cs typeface="ABBvoice" panose="020D0603020503020204" pitchFamily="34" charset="0"/>
            </a:endParaRPr>
          </a:p>
        </p:txBody>
      </p:sp>
      <p:sp>
        <p:nvSpPr>
          <p:cNvPr id="3" name="Date Placeholder 2"/>
          <p:cNvSpPr>
            <a:spLocks noGrp="1"/>
          </p:cNvSpPr>
          <p:nvPr>
            <p:ph type="dt" sz="quarter" idx="1"/>
          </p:nvPr>
        </p:nvSpPr>
        <p:spPr bwMode="gray">
          <a:xfrm>
            <a:off x="3884613" y="0"/>
            <a:ext cx="2971800" cy="457200"/>
          </a:xfrm>
          <a:prstGeom prst="rect">
            <a:avLst/>
          </a:prstGeom>
        </p:spPr>
        <p:txBody>
          <a:bodyPr vert="horz" lIns="91440" tIns="45720" rIns="91440" bIns="45720" rtlCol="0"/>
          <a:lstStyle>
            <a:lvl1pPr algn="r">
              <a:defRPr sz="1200"/>
            </a:lvl1pPr>
          </a:lstStyle>
          <a:p>
            <a:fld id="{696490A3-8906-4C15-BA06-29841194A30F}" type="datetimeFigureOut">
              <a:rPr lang="en-US" smtClean="0">
                <a:latin typeface="ABBvoice" panose="020D0603020503020204" pitchFamily="34" charset="0"/>
                <a:ea typeface="ABBvoice" panose="020D0603020503020204" pitchFamily="34" charset="0"/>
                <a:cs typeface="ABBvoice" panose="020D0603020503020204" pitchFamily="34" charset="0"/>
              </a:rPr>
              <a:t>2/26/2026</a:t>
            </a:fld>
            <a:endParaRPr lang="en-US" dirty="0">
              <a:latin typeface="ABBvoice" panose="020D0603020503020204" pitchFamily="34" charset="0"/>
              <a:ea typeface="ABBvoice" panose="020D0603020503020204" pitchFamily="34" charset="0"/>
              <a:cs typeface="ABBvoice" panose="020D0603020503020204" pitchFamily="34" charset="0"/>
            </a:endParaRPr>
          </a:p>
        </p:txBody>
      </p:sp>
      <p:sp>
        <p:nvSpPr>
          <p:cNvPr id="4" name="Footer Placeholder 3"/>
          <p:cNvSpPr>
            <a:spLocks noGrp="1"/>
          </p:cNvSpPr>
          <p:nvPr>
            <p:ph type="ftr" sz="quarter" idx="2"/>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BBvoice" panose="020D0603020503020204" pitchFamily="34" charset="0"/>
              <a:ea typeface="ABBvoice" panose="020D0603020503020204" pitchFamily="34" charset="0"/>
              <a:cs typeface="ABBvoice" panose="020D0603020503020204" pitchFamily="34" charset="0"/>
            </a:endParaRPr>
          </a:p>
        </p:txBody>
      </p:sp>
      <p:sp>
        <p:nvSpPr>
          <p:cNvPr id="5" name="Slide Number Placeholder 4"/>
          <p:cNvSpPr>
            <a:spLocks noGrp="1"/>
          </p:cNvSpPr>
          <p:nvPr>
            <p:ph type="sldNum" sz="quarter" idx="3"/>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CDABD733-F72C-4484-8056-9C6167F848BC}" type="slidenum">
              <a:rPr lang="en-US" smtClean="0">
                <a:latin typeface="ABBvoice" panose="020D0603020503020204" pitchFamily="34" charset="0"/>
                <a:ea typeface="ABBvoice" panose="020D0603020503020204" pitchFamily="34" charset="0"/>
                <a:cs typeface="ABBvoice" panose="020D0603020503020204" pitchFamily="34" charset="0"/>
              </a:rPr>
              <a:t>‹#›</a:t>
            </a:fld>
            <a:endParaRPr lang="en-US" dirty="0">
              <a:latin typeface="ABBvoice" panose="020D0603020503020204" pitchFamily="34" charset="0"/>
              <a:ea typeface="ABBvoice" panose="020D0603020503020204" pitchFamily="34" charset="0"/>
              <a:cs typeface="ABBvoice" panose="020D0603020503020204" pitchFamily="34" charset="0"/>
            </a:endParaRPr>
          </a:p>
        </p:txBody>
      </p:sp>
    </p:spTree>
    <p:extLst>
      <p:ext uri="{BB962C8B-B14F-4D97-AF65-F5344CB8AC3E}">
        <p14:creationId xmlns:p14="http://schemas.microsoft.com/office/powerpoint/2010/main" val="3565611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atin typeface="ABBvoice" panose="020D0603020503020204" pitchFamily="34" charset="0"/>
                <a:ea typeface="ABBvoice" panose="020D0603020503020204" pitchFamily="34" charset="0"/>
                <a:cs typeface="ABBvoice" panose="020D0603020503020204" pitchFamily="34" charset="0"/>
              </a:defRPr>
            </a:lvl1pPr>
          </a:lstStyle>
          <a:p>
            <a:endParaRPr lang="en-US" dirty="0"/>
          </a:p>
        </p:txBody>
      </p:sp>
      <p:sp>
        <p:nvSpPr>
          <p:cNvPr id="3" name="Date Placeholder 2"/>
          <p:cNvSpPr>
            <a:spLocks noGrp="1"/>
          </p:cNvSpPr>
          <p:nvPr>
            <p:ph type="dt" idx="1"/>
          </p:nvPr>
        </p:nvSpPr>
        <p:spPr bwMode="gray">
          <a:xfrm>
            <a:off x="3884613" y="0"/>
            <a:ext cx="2971800" cy="457200"/>
          </a:xfrm>
          <a:prstGeom prst="rect">
            <a:avLst/>
          </a:prstGeom>
        </p:spPr>
        <p:txBody>
          <a:bodyPr vert="horz" lIns="91440" tIns="45720" rIns="91440" bIns="45720" rtlCol="0"/>
          <a:lstStyle>
            <a:lvl1pPr algn="r">
              <a:defRPr sz="1200">
                <a:latin typeface="ABBvoice" panose="020D0603020503020204" pitchFamily="34" charset="0"/>
                <a:ea typeface="ABBvoice" panose="020D0603020503020204" pitchFamily="34" charset="0"/>
                <a:cs typeface="ABBvoice" panose="020D0603020503020204" pitchFamily="34" charset="0"/>
              </a:defRPr>
            </a:lvl1pPr>
          </a:lstStyle>
          <a:p>
            <a:fld id="{7B9B1A6A-6BBE-4409-8C9E-DA0703379151}" type="datetimeFigureOut">
              <a:rPr lang="en-US" smtClean="0"/>
              <a:pPr/>
              <a:t>2/26/2026</a:t>
            </a:fld>
            <a:endParaRPr lang="en-US" dirty="0"/>
          </a:p>
        </p:txBody>
      </p:sp>
      <p:sp>
        <p:nvSpPr>
          <p:cNvPr id="4" name="Slide Image Placeholder 3"/>
          <p:cNvSpPr>
            <a:spLocks noGrp="1" noRot="1" noChangeAspect="1"/>
          </p:cNvSpPr>
          <p:nvPr>
            <p:ph type="sldImg" idx="2"/>
          </p:nvPr>
        </p:nvSpPr>
        <p:spPr bwMode="gray">
          <a:xfrm>
            <a:off x="383822" y="685800"/>
            <a:ext cx="6096000" cy="3429000"/>
          </a:xfrm>
          <a:prstGeom prst="rect">
            <a:avLst/>
          </a:prstGeom>
          <a:noFill/>
          <a:ln w="12700">
            <a:solidFill>
              <a:schemeClr val="accent5"/>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bwMode="gray">
          <a:xfrm>
            <a:off x="383822" y="4343400"/>
            <a:ext cx="6090356" cy="411480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bwMode="gray">
          <a:xfrm>
            <a:off x="0" y="8685213"/>
            <a:ext cx="2971800" cy="457200"/>
          </a:xfrm>
          <a:prstGeom prst="rect">
            <a:avLst/>
          </a:prstGeom>
        </p:spPr>
        <p:txBody>
          <a:bodyPr vert="horz" lIns="91440" tIns="45720" rIns="91440" bIns="45720" rtlCol="0" anchor="b"/>
          <a:lstStyle>
            <a:lvl1pPr algn="l">
              <a:defRPr sz="1200">
                <a:latin typeface="ABBvoice" panose="020D0603020503020204" pitchFamily="34" charset="0"/>
                <a:ea typeface="ABBvoice" panose="020D0603020503020204" pitchFamily="34" charset="0"/>
                <a:cs typeface="ABBvoice" panose="020D0603020503020204" pitchFamily="34" charset="0"/>
              </a:defRPr>
            </a:lvl1pPr>
          </a:lstStyle>
          <a:p>
            <a:endParaRPr lang="en-US" dirty="0"/>
          </a:p>
        </p:txBody>
      </p:sp>
      <p:sp>
        <p:nvSpPr>
          <p:cNvPr id="7" name="Slide Number Placeholder 6"/>
          <p:cNvSpPr>
            <a:spLocks noGrp="1"/>
          </p:cNvSpPr>
          <p:nvPr>
            <p:ph type="sldNum" sz="quarter" idx="5"/>
          </p:nvPr>
        </p:nvSpPr>
        <p:spPr bwMode="gray">
          <a:xfrm>
            <a:off x="3884613" y="8685213"/>
            <a:ext cx="2971800" cy="457200"/>
          </a:xfrm>
          <a:prstGeom prst="rect">
            <a:avLst/>
          </a:prstGeom>
        </p:spPr>
        <p:txBody>
          <a:bodyPr vert="horz" lIns="91440" tIns="45720" rIns="91440" bIns="45720" rtlCol="0" anchor="b"/>
          <a:lstStyle>
            <a:lvl1pPr algn="r">
              <a:defRPr sz="1200">
                <a:latin typeface="ABBvoice" panose="020D0603020503020204" pitchFamily="34" charset="0"/>
                <a:ea typeface="ABBvoice" panose="020D0603020503020204" pitchFamily="34" charset="0"/>
                <a:cs typeface="ABBvoice" panose="020D0603020503020204" pitchFamily="34" charset="0"/>
              </a:defRPr>
            </a:lvl1pPr>
          </a:lstStyle>
          <a:p>
            <a:fld id="{3A94E69C-C28A-4BE6-BE89-71D8FB2035FD}" type="slidenum">
              <a:rPr lang="en-US" smtClean="0"/>
              <a:pPr/>
              <a:t>‹#›</a:t>
            </a:fld>
            <a:endParaRPr lang="en-US" dirty="0"/>
          </a:p>
        </p:txBody>
      </p:sp>
    </p:spTree>
    <p:extLst>
      <p:ext uri="{BB962C8B-B14F-4D97-AF65-F5344CB8AC3E}">
        <p14:creationId xmlns:p14="http://schemas.microsoft.com/office/powerpoint/2010/main" val="4290885645"/>
      </p:ext>
    </p:extLst>
  </p:cSld>
  <p:clrMap bg1="lt1" tx1="dk1" bg2="lt2" tx2="dk2" accent1="accent1" accent2="accent2" accent3="accent3" accent4="accent4" accent5="accent5" accent6="accent6" hlink="hlink" folHlink="folHlink"/>
  <p:notesStyle>
    <a:lvl1pPr marL="0" indent="0" algn="l" defTabSz="914400" rtl="0" eaLnBrk="1" latinLnBrk="0" hangingPunct="1">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1pPr>
    <a:lvl2pPr marL="180000" indent="-180000" algn="l" defTabSz="914400" rtl="0" eaLnBrk="1" latinLnBrk="0" hangingPunct="1">
      <a:buFont typeface="ABBvoice" panose="020D0603020503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2pPr>
    <a:lvl3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3pPr>
    <a:lvl4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4pPr>
    <a:lvl5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5pPr>
    <a:lvl6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6pPr>
    <a:lvl7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7pPr>
    <a:lvl8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8pPr>
    <a:lvl9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12</a:t>
            </a:fld>
            <a:endParaRPr lang="en-US"/>
          </a:p>
        </p:txBody>
      </p:sp>
    </p:spTree>
    <p:extLst>
      <p:ext uri="{BB962C8B-B14F-4D97-AF65-F5344CB8AC3E}">
        <p14:creationId xmlns:p14="http://schemas.microsoft.com/office/powerpoint/2010/main" val="872289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17</a:t>
            </a:fld>
            <a:endParaRPr lang="en-US"/>
          </a:p>
        </p:txBody>
      </p:sp>
    </p:spTree>
    <p:extLst>
      <p:ext uri="{BB962C8B-B14F-4D97-AF65-F5344CB8AC3E}">
        <p14:creationId xmlns:p14="http://schemas.microsoft.com/office/powerpoint/2010/main" val="2200123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27</a:t>
            </a:fld>
            <a:endParaRPr lang="en-US"/>
          </a:p>
        </p:txBody>
      </p:sp>
    </p:spTree>
    <p:extLst>
      <p:ext uri="{BB962C8B-B14F-4D97-AF65-F5344CB8AC3E}">
        <p14:creationId xmlns:p14="http://schemas.microsoft.com/office/powerpoint/2010/main" val="1596874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43</a:t>
            </a:fld>
            <a:endParaRPr lang="en-US"/>
          </a:p>
        </p:txBody>
      </p:sp>
    </p:spTree>
    <p:extLst>
      <p:ext uri="{BB962C8B-B14F-4D97-AF65-F5344CB8AC3E}">
        <p14:creationId xmlns:p14="http://schemas.microsoft.com/office/powerpoint/2010/main" val="3356913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46</a:t>
            </a:fld>
            <a:endParaRPr lang="en-US"/>
          </a:p>
        </p:txBody>
      </p:sp>
    </p:spTree>
    <p:extLst>
      <p:ext uri="{BB962C8B-B14F-4D97-AF65-F5344CB8AC3E}">
        <p14:creationId xmlns:p14="http://schemas.microsoft.com/office/powerpoint/2010/main" val="3180266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3A94E69C-C28A-4BE6-BE89-71D8FB2035FD}" type="slidenum">
              <a:rPr lang="en-US" smtClean="0"/>
              <a:pPr/>
              <a:t>48</a:t>
            </a:fld>
            <a:endParaRPr lang="en-US"/>
          </a:p>
        </p:txBody>
      </p:sp>
    </p:spTree>
    <p:extLst>
      <p:ext uri="{BB962C8B-B14F-4D97-AF65-F5344CB8AC3E}">
        <p14:creationId xmlns:p14="http://schemas.microsoft.com/office/powerpoint/2010/main" val="2940747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3A94E69C-C28A-4BE6-BE89-71D8FB2035FD}" type="slidenum">
              <a:rPr lang="en-US" smtClean="0"/>
              <a:pPr/>
              <a:t>55</a:t>
            </a:fld>
            <a:endParaRPr lang="en-US"/>
          </a:p>
        </p:txBody>
      </p:sp>
    </p:spTree>
    <p:extLst>
      <p:ext uri="{BB962C8B-B14F-4D97-AF65-F5344CB8AC3E}">
        <p14:creationId xmlns:p14="http://schemas.microsoft.com/office/powerpoint/2010/main" val="4834754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emf"/><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25342-E713-0247-2E3D-6C43E595B6AD}"/>
              </a:ext>
            </a:extLst>
          </p:cNvPr>
          <p:cNvPicPr>
            <a:picLocks noChangeAspect="1"/>
          </p:cNvPicPr>
          <p:nvPr userDrawn="1"/>
        </p:nvPicPr>
        <p:blipFill>
          <a:blip r:embed="rId2"/>
          <a:stretch>
            <a:fillRect/>
          </a:stretch>
        </p:blipFill>
        <p:spPr>
          <a:xfrm>
            <a:off x="0" y="4261104"/>
            <a:ext cx="12192000" cy="2596896"/>
          </a:xfrm>
          <a:prstGeom prst="rect">
            <a:avLst/>
          </a:prstGeom>
        </p:spPr>
      </p:pic>
      <p:sp>
        <p:nvSpPr>
          <p:cNvPr id="3" name="Date Placeholder 2" hidden="1">
            <a:extLst>
              <a:ext uri="{FF2B5EF4-FFF2-40B4-BE49-F238E27FC236}">
                <a16:creationId xmlns:a16="http://schemas.microsoft.com/office/drawing/2014/main" id="{D8540927-FEEA-4930-9813-BB60C0573908}"/>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6F4C580F-76F7-40E8-ADEA-2D8C9B25F850}" type="datetime4">
              <a:rPr lang="en-US" smtClean="0"/>
              <a:t>February 26, 2026</a:t>
            </a:fld>
            <a:endParaRPr lang="en-US" dirty="0"/>
          </a:p>
        </p:txBody>
      </p:sp>
      <p:sp>
        <p:nvSpPr>
          <p:cNvPr id="6" name="Footer Placeholder 5" hidden="1">
            <a:extLst>
              <a:ext uri="{FF2B5EF4-FFF2-40B4-BE49-F238E27FC236}">
                <a16:creationId xmlns:a16="http://schemas.microsoft.com/office/drawing/2014/main" id="{CEA8885D-4C24-47AF-B750-4596970023A4}"/>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7" name="Slide Number Placeholder 6" hidden="1">
            <a:extLst>
              <a:ext uri="{FF2B5EF4-FFF2-40B4-BE49-F238E27FC236}">
                <a16:creationId xmlns:a16="http://schemas.microsoft.com/office/drawing/2014/main" id="{2EAECFDD-505B-4910-A185-543B03579F2B}"/>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16" name="Textbox for metadata">
            <a:extLst>
              <a:ext uri="{FF2B5EF4-FFF2-40B4-BE49-F238E27FC236}">
                <a16:creationId xmlns:a16="http://schemas.microsoft.com/office/drawing/2014/main" id="{932E1283-5E1D-4454-90E0-0EB77DB007AD}"/>
              </a:ext>
            </a:extLst>
          </p:cNvPr>
          <p:cNvSpPr txBox="1">
            <a:spLocks/>
          </p:cNvSpPr>
          <p:nvPr userDrawn="1"/>
        </p:nvSpPr>
        <p:spPr>
          <a:xfrm>
            <a:off x="331196" y="6548400"/>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18"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72AFD311-4076-40D0-970F-D430967AA3D8}"/>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bg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bg1"/>
              </a:solidFill>
              <a:effectLst/>
              <a:uLnTx/>
              <a:uFillTx/>
              <a:latin typeface="+mn-lt"/>
              <a:ea typeface="+mn-ea"/>
              <a:cs typeface="+mn-cs"/>
            </a:endParaRPr>
          </a:p>
        </p:txBody>
      </p:sp>
      <p:sp>
        <p:nvSpPr>
          <p:cNvPr id="5"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B586EEA8-ACB1-F614-9787-9EA929C4B8DD}"/>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bg1"/>
              </a:solidFill>
            </a:endParaRPr>
          </a:p>
        </p:txBody>
      </p:sp>
      <p:sp>
        <p:nvSpPr>
          <p:cNvPr id="8"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1BF7EFE7-336D-7B45-9CEE-623BE4221500}"/>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bg1"/>
              </a:solidFill>
            </a:endParaRPr>
          </a:p>
        </p:txBody>
      </p:sp>
      <p:pic>
        <p:nvPicPr>
          <p:cNvPr id="2024233310" name="Classification" descr="{&quot;templafy&quot;:{&quot;id&quot;:&quot;e9706d8c-3893-4e98-86e3-ace707ac89fd&quot;}}"/>
          <p:cNvPicPr>
            <a:picLocks noChangeAspect="1"/>
          </p:cNvPicPr>
          <p:nvPr/>
        </p:nvPicPr>
        <p:blipFill>
          <a:blip r:embed="rId3"/>
          <a:stretch>
            <a:fillRect/>
          </a:stretch>
        </p:blipFill>
        <p:spPr>
          <a:xfrm>
            <a:off x="331200" y="367200"/>
            <a:ext cx="1530000" cy="252000"/>
          </a:xfrm>
          <a:prstGeom prst="rect">
            <a:avLst/>
          </a:prstGeom>
        </p:spPr>
      </p:pic>
      <p:pic>
        <p:nvPicPr>
          <p:cNvPr id="17" name="Logo">
            <a:extLst>
              <a:ext uri="{FF2B5EF4-FFF2-40B4-BE49-F238E27FC236}">
                <a16:creationId xmlns:a16="http://schemas.microsoft.com/office/drawing/2014/main" id="{5212E275-7406-B8D1-A3C9-6100BA58165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976737" y="395547"/>
            <a:ext cx="1766532" cy="677856"/>
          </a:xfrm>
          <a:prstGeom prst="rect">
            <a:avLst/>
          </a:prstGeom>
        </p:spPr>
      </p:pic>
      <p:pic>
        <p:nvPicPr>
          <p:cNvPr id="19" name="Tag line">
            <a:extLst>
              <a:ext uri="{FF2B5EF4-FFF2-40B4-BE49-F238E27FC236}">
                <a16:creationId xmlns:a16="http://schemas.microsoft.com/office/drawing/2014/main" id="{957191C3-087F-C04A-0DEB-B043188A2D1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976737" y="5866683"/>
            <a:ext cx="1766532" cy="400810"/>
          </a:xfrm>
          <a:prstGeom prst="rect">
            <a:avLst/>
          </a:prstGeom>
        </p:spPr>
      </p:pic>
      <p:sp>
        <p:nvSpPr>
          <p:cNvPr id="20" name="Title 1">
            <a:extLst>
              <a:ext uri="{FF2B5EF4-FFF2-40B4-BE49-F238E27FC236}">
                <a16:creationId xmlns:a16="http://schemas.microsoft.com/office/drawing/2014/main" id="{1D4B8532-33AB-815E-60F0-4048F395066B}"/>
              </a:ext>
            </a:extLst>
          </p:cNvPr>
          <p:cNvSpPr>
            <a:spLocks noGrp="1"/>
          </p:cNvSpPr>
          <p:nvPr>
            <p:ph type="title"/>
          </p:nvPr>
        </p:nvSpPr>
        <p:spPr>
          <a:xfrm>
            <a:off x="331200" y="2457525"/>
            <a:ext cx="8613648" cy="1349734"/>
          </a:xfrm>
        </p:spPr>
        <p:txBody>
          <a:bodyPr anchor="t"/>
          <a:lstStyle>
            <a:lvl1pPr>
              <a:defRPr sz="4400" b="0" cap="all" baseline="0">
                <a:latin typeface="ABBvoice Display SemiBold" panose="020D0704020603060204" pitchFamily="34" charset="0"/>
              </a:defRPr>
            </a:lvl1pPr>
          </a:lstStyle>
          <a:p>
            <a:r>
              <a:rPr lang="en-US" noProof="0" dirty="0"/>
              <a:t>Click to edit Master title style</a:t>
            </a:r>
            <a:endParaRPr lang="en-US"/>
          </a:p>
        </p:txBody>
      </p:sp>
      <p:sp>
        <p:nvSpPr>
          <p:cNvPr id="21" name="Text Placeholder 2">
            <a:extLst>
              <a:ext uri="{FF2B5EF4-FFF2-40B4-BE49-F238E27FC236}">
                <a16:creationId xmlns:a16="http://schemas.microsoft.com/office/drawing/2014/main" id="{4A9EAF23-A18E-5305-C224-E60978BAAC14}"/>
              </a:ext>
            </a:extLst>
          </p:cNvPr>
          <p:cNvSpPr>
            <a:spLocks noGrp="1"/>
          </p:cNvSpPr>
          <p:nvPr>
            <p:ph type="body" sz="quarter" idx="14" hasCustomPrompt="1"/>
          </p:nvPr>
        </p:nvSpPr>
        <p:spPr>
          <a:xfrm>
            <a:off x="331201" y="4576501"/>
            <a:ext cx="8613648" cy="486000"/>
          </a:xfrm>
        </p:spPr>
        <p:txBody>
          <a:bodyPr l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22" name="Text Placeholder 3">
            <a:extLst>
              <a:ext uri="{FF2B5EF4-FFF2-40B4-BE49-F238E27FC236}">
                <a16:creationId xmlns:a16="http://schemas.microsoft.com/office/drawing/2014/main" id="{FF1B3666-7D82-4C1B-225F-70F5B52B18C0}"/>
              </a:ext>
            </a:extLst>
          </p:cNvPr>
          <p:cNvSpPr>
            <a:spLocks noGrp="1"/>
          </p:cNvSpPr>
          <p:nvPr>
            <p:ph type="body" sz="quarter" idx="16" hasCustomPrompt="1"/>
          </p:nvPr>
        </p:nvSpPr>
        <p:spPr>
          <a:xfrm>
            <a:off x="331201" y="2295525"/>
            <a:ext cx="8613648" cy="162000"/>
          </a:xfrm>
        </p:spPr>
        <p:txBody>
          <a:bodyPr lIns="0" anchor="t"/>
          <a:lstStyle>
            <a:lvl1pPr>
              <a:spcBef>
                <a:spcPts val="0"/>
              </a:spcBef>
              <a:defRPr sz="1000" cap="all" spc="200" baseline="0"/>
            </a:lvl1pPr>
          </a:lstStyle>
          <a:p>
            <a:pPr lvl="0"/>
            <a:r>
              <a:rPr lang="en-US" noProof="0" dirty="0"/>
              <a:t>DATE OR OTHER INFORMATION – THIS LINE IS NOT OBLIGATORY</a:t>
            </a:r>
            <a:endParaRPr lang="en-US"/>
          </a:p>
        </p:txBody>
      </p:sp>
    </p:spTree>
    <p:extLst>
      <p:ext uri="{BB962C8B-B14F-4D97-AF65-F5344CB8AC3E}">
        <p14:creationId xmlns:p14="http://schemas.microsoft.com/office/powerpoint/2010/main" val="333855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4="http://schemas.microsoft.com/office/drawing/2010/main" xmlns:a16="http://schemas.microsoft.com/office/drawing/2014/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3D5360-8363-8ED8-05E8-12473FE7A3C9}"/>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7" name="Logo">
            <a:extLst>
              <a:ext uri="{FF2B5EF4-FFF2-40B4-BE49-F238E27FC236}">
                <a16:creationId xmlns:a16="http://schemas.microsoft.com/office/drawing/2014/main" id="{0027E721-31E7-996C-F978-886B4B709D6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76737" y="395547"/>
            <a:ext cx="1766532" cy="677856"/>
          </a:xfrm>
          <a:prstGeom prst="rect">
            <a:avLst/>
          </a:prstGeom>
        </p:spPr>
      </p:pic>
      <p:pic>
        <p:nvPicPr>
          <p:cNvPr id="8" name="Tag line">
            <a:extLst>
              <a:ext uri="{FF2B5EF4-FFF2-40B4-BE49-F238E27FC236}">
                <a16:creationId xmlns:a16="http://schemas.microsoft.com/office/drawing/2014/main" id="{21F201A0-96B6-099C-6016-FCAFD5EED39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976737" y="5866683"/>
            <a:ext cx="1766532" cy="400810"/>
          </a:xfrm>
          <a:prstGeom prst="rect">
            <a:avLst/>
          </a:prstGeom>
        </p:spPr>
      </p:pic>
      <p:sp>
        <p:nvSpPr>
          <p:cNvPr id="13" name="Date Placeholder 2">
            <a:extLst>
              <a:ext uri="{FF2B5EF4-FFF2-40B4-BE49-F238E27FC236}">
                <a16:creationId xmlns:a16="http://schemas.microsoft.com/office/drawing/2014/main" id="{7C62B3A4-847D-448E-B792-DE62FEB4E58C}"/>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C8D568F6-A414-4865-8B55-29384C831DDE}" type="datetime4">
              <a:rPr lang="en-US" smtClean="0"/>
              <a:t>February 26, 2026</a:t>
            </a:fld>
            <a:endParaRPr lang="en-US" dirty="0"/>
          </a:p>
        </p:txBody>
      </p:sp>
      <p:sp>
        <p:nvSpPr>
          <p:cNvPr id="14" name="Footer Placeholder 5" hidden="1">
            <a:extLst>
              <a:ext uri="{FF2B5EF4-FFF2-40B4-BE49-F238E27FC236}">
                <a16:creationId xmlns:a16="http://schemas.microsoft.com/office/drawing/2014/main" id="{B6935CD3-ECA4-4229-A00C-3BDDEB2BD50E}"/>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15" name="Slide Number Placeholder 6" hidden="1">
            <a:extLst>
              <a:ext uri="{FF2B5EF4-FFF2-40B4-BE49-F238E27FC236}">
                <a16:creationId xmlns:a16="http://schemas.microsoft.com/office/drawing/2014/main" id="{9AA86E30-296D-41CC-A9C9-C72660CB7756}"/>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29" name="Textbox for metadata">
            <a:extLst>
              <a:ext uri="{FF2B5EF4-FFF2-40B4-BE49-F238E27FC236}">
                <a16:creationId xmlns:a16="http://schemas.microsoft.com/office/drawing/2014/main" id="{D7DCD54B-3107-4990-98EF-B47683C6F3FD}"/>
              </a:ext>
            </a:extLst>
          </p:cNvPr>
          <p:cNvSpPr txBox="1">
            <a:spLocks/>
          </p:cNvSpPr>
          <p:nvPr userDrawn="1"/>
        </p:nvSpPr>
        <p:spPr>
          <a:xfrm>
            <a:off x="331196" y="6548400"/>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19"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B0D0F57F-14FF-4552-BF2B-6E2C9856C84B}"/>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3"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53A252EE-186A-84DA-8EA2-955674DE994F}"/>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tx1"/>
              </a:solidFill>
            </a:endParaRPr>
          </a:p>
        </p:txBody>
      </p:sp>
      <p:sp>
        <p:nvSpPr>
          <p:cNvPr id="4"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FEA024D1-ACAB-258A-67C0-CC52CA86E68F}"/>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tx1"/>
              </a:solidFill>
            </a:endParaRPr>
          </a:p>
        </p:txBody>
      </p:sp>
      <p:pic>
        <p:nvPicPr>
          <p:cNvPr id="68044934" name="Classification" descr="{&quot;templafy&quot;:{&quot;id&quot;:&quot;154eb631-8aec-4e19-a090-4006a6bc1ac5&quot;}}"/>
          <p:cNvPicPr>
            <a:picLocks noChangeAspect="1"/>
          </p:cNvPicPr>
          <p:nvPr/>
        </p:nvPicPr>
        <p:blipFill>
          <a:blip r:embed="rId7"/>
          <a:stretch>
            <a:fillRect/>
          </a:stretch>
        </p:blipFill>
        <p:spPr>
          <a:xfrm>
            <a:off x="331200" y="367200"/>
            <a:ext cx="1530000" cy="252000"/>
          </a:xfrm>
          <a:prstGeom prst="rect">
            <a:avLst/>
          </a:prstGeom>
        </p:spPr>
      </p:pic>
      <p:sp>
        <p:nvSpPr>
          <p:cNvPr id="12" name="Title 1">
            <a:extLst>
              <a:ext uri="{FF2B5EF4-FFF2-40B4-BE49-F238E27FC236}">
                <a16:creationId xmlns:a16="http://schemas.microsoft.com/office/drawing/2014/main" id="{BE9196FA-4AF2-902A-F9E6-9A8F8415A8A3}"/>
              </a:ext>
            </a:extLst>
          </p:cNvPr>
          <p:cNvSpPr>
            <a:spLocks noGrp="1"/>
          </p:cNvSpPr>
          <p:nvPr>
            <p:ph type="title"/>
          </p:nvPr>
        </p:nvSpPr>
        <p:spPr>
          <a:xfrm>
            <a:off x="331200" y="2457525"/>
            <a:ext cx="8613648" cy="1350000"/>
          </a:xfrm>
        </p:spPr>
        <p:txBody>
          <a:bodyPr anchor="t"/>
          <a:lstStyle>
            <a:lvl1pPr>
              <a:defRPr sz="4400" b="0" cap="all" baseline="0">
                <a:solidFill>
                  <a:schemeClr val="bg1"/>
                </a:solidFill>
                <a:latin typeface="ABBvoice Display SemiBold" panose="020D0704020603060204" pitchFamily="34" charset="0"/>
              </a:defRPr>
            </a:lvl1pPr>
          </a:lstStyle>
          <a:p>
            <a:r>
              <a:rPr lang="en-US" noProof="0" dirty="0"/>
              <a:t>Click to edit Master title style</a:t>
            </a:r>
            <a:endParaRPr lang="en-US"/>
          </a:p>
        </p:txBody>
      </p:sp>
      <p:sp>
        <p:nvSpPr>
          <p:cNvPr id="17" name="Text Placeholder 2">
            <a:extLst>
              <a:ext uri="{FF2B5EF4-FFF2-40B4-BE49-F238E27FC236}">
                <a16:creationId xmlns:a16="http://schemas.microsoft.com/office/drawing/2014/main" id="{0F231D8D-58FA-38D6-FE7A-AC0DB206A84A}"/>
              </a:ext>
            </a:extLst>
          </p:cNvPr>
          <p:cNvSpPr>
            <a:spLocks noGrp="1"/>
          </p:cNvSpPr>
          <p:nvPr>
            <p:ph type="body" sz="quarter" idx="14" hasCustomPrompt="1"/>
          </p:nvPr>
        </p:nvSpPr>
        <p:spPr>
          <a:xfrm>
            <a:off x="331201" y="4576501"/>
            <a:ext cx="8613648" cy="486000"/>
          </a:xfrm>
        </p:spPr>
        <p:txBody>
          <a:bodyPr lIns="0"/>
          <a:lstStyle>
            <a:lvl1pPr>
              <a:defRPr sz="24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18" name="Text Placeholder 3">
            <a:extLst>
              <a:ext uri="{FF2B5EF4-FFF2-40B4-BE49-F238E27FC236}">
                <a16:creationId xmlns:a16="http://schemas.microsoft.com/office/drawing/2014/main" id="{1C46D0ED-54C5-7C53-5626-D26488E61F1B}"/>
              </a:ext>
            </a:extLst>
          </p:cNvPr>
          <p:cNvSpPr>
            <a:spLocks noGrp="1"/>
          </p:cNvSpPr>
          <p:nvPr>
            <p:ph type="body" sz="quarter" idx="16" hasCustomPrompt="1"/>
          </p:nvPr>
        </p:nvSpPr>
        <p:spPr>
          <a:xfrm>
            <a:off x="331201" y="2295525"/>
            <a:ext cx="8613648" cy="162000"/>
          </a:xfrm>
        </p:spPr>
        <p:txBody>
          <a:bodyPr lIns="0" anchor="t"/>
          <a:lstStyle>
            <a:lvl1pPr>
              <a:spcBef>
                <a:spcPts val="0"/>
              </a:spcBef>
              <a:defRPr sz="1000" cap="all" spc="200" baseline="0">
                <a:solidFill>
                  <a:schemeClr val="bg1"/>
                </a:solidFill>
              </a:defRPr>
            </a:lvl1pPr>
          </a:lstStyle>
          <a:p>
            <a:pPr lvl="0"/>
            <a:r>
              <a:rPr lang="en-US" noProof="0" dirty="0"/>
              <a:t>DATE OR OTHER INFORMATION – THIS LINE IS NOT OBLIGATORY</a:t>
            </a:r>
            <a:endParaRPr lang="en-US"/>
          </a:p>
        </p:txBody>
      </p:sp>
    </p:spTree>
    <p:extLst>
      <p:ext uri="{BB962C8B-B14F-4D97-AF65-F5344CB8AC3E}">
        <p14:creationId xmlns:p14="http://schemas.microsoft.com/office/powerpoint/2010/main" val="163079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4="http://schemas.microsoft.com/office/drawing/2010/main" xmlns:a16="http://schemas.microsoft.com/office/drawing/2014/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C (light phot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D93B1FE-B926-469A-85A8-E00CA4FBFE95}"/>
              </a:ext>
            </a:extLst>
          </p:cNvPr>
          <p:cNvSpPr>
            <a:spLocks noGrp="1"/>
          </p:cNvSpPr>
          <p:nvPr>
            <p:ph type="pic" sz="quarter" idx="16"/>
          </p:nvPr>
        </p:nvSpPr>
        <p:spPr>
          <a:xfrm>
            <a:off x="0" y="0"/>
            <a:ext cx="12192000" cy="6858000"/>
          </a:xfrm>
        </p:spPr>
        <p:txBody>
          <a:bodyPr/>
          <a:lstStyle/>
          <a:p>
            <a:r>
              <a:rPr lang="en-US"/>
              <a:t>Click icon to add picture</a:t>
            </a:r>
            <a:endParaRPr lang="en-US" dirty="0"/>
          </a:p>
        </p:txBody>
      </p:sp>
      <p:sp>
        <p:nvSpPr>
          <p:cNvPr id="19" name="Date Placeholder 2" hidden="1">
            <a:extLst>
              <a:ext uri="{FF2B5EF4-FFF2-40B4-BE49-F238E27FC236}">
                <a16:creationId xmlns:a16="http://schemas.microsoft.com/office/drawing/2014/main" id="{E2DA0BE3-FFDA-4368-915E-D6B90666C139}"/>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17FB7B14-392A-40B8-926C-0B6BDE0E19FB}" type="datetime4">
              <a:rPr lang="en-US" smtClean="0"/>
              <a:t>February 26, 2026</a:t>
            </a:fld>
            <a:endParaRPr lang="en-US" dirty="0"/>
          </a:p>
        </p:txBody>
      </p:sp>
      <p:sp>
        <p:nvSpPr>
          <p:cNvPr id="25" name="Footer Placeholder 5" hidden="1">
            <a:extLst>
              <a:ext uri="{FF2B5EF4-FFF2-40B4-BE49-F238E27FC236}">
                <a16:creationId xmlns:a16="http://schemas.microsoft.com/office/drawing/2014/main" id="{6444F00E-4A33-4AB0-ADF2-E09C76137DCC}"/>
              </a:ext>
            </a:extLst>
          </p:cNvPr>
          <p:cNvSpPr>
            <a:spLocks noGrp="1"/>
          </p:cNvSpPr>
          <p:nvPr>
            <p:ph type="ftr" sz="quarter" idx="24"/>
          </p:nvPr>
        </p:nvSpPr>
        <p:spPr>
          <a:xfrm>
            <a:off x="0" y="6858000"/>
            <a:ext cx="0" cy="0"/>
          </a:xfrm>
        </p:spPr>
        <p:txBody>
          <a:bodyPr/>
          <a:lstStyle>
            <a:lvl1pPr>
              <a:defRPr>
                <a:noFill/>
              </a:defRPr>
            </a:lvl1pPr>
          </a:lstStyle>
          <a:p>
            <a:endParaRPr lang="en-US" dirty="0"/>
          </a:p>
        </p:txBody>
      </p:sp>
      <p:sp>
        <p:nvSpPr>
          <p:cNvPr id="26" name="Slide Number Placeholder 6" hidden="1">
            <a:extLst>
              <a:ext uri="{FF2B5EF4-FFF2-40B4-BE49-F238E27FC236}">
                <a16:creationId xmlns:a16="http://schemas.microsoft.com/office/drawing/2014/main" id="{5B12548E-CFBD-4687-86F5-26FBF1855004}"/>
              </a:ext>
            </a:extLst>
          </p:cNvPr>
          <p:cNvSpPr>
            <a:spLocks noGrp="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35" name="Textbox for metadata">
            <a:extLst>
              <a:ext uri="{FF2B5EF4-FFF2-40B4-BE49-F238E27FC236}">
                <a16:creationId xmlns:a16="http://schemas.microsoft.com/office/drawing/2014/main" id="{21AACC99-245C-4AB3-B925-3040F2FE3845}"/>
              </a:ext>
            </a:extLst>
          </p:cNvPr>
          <p:cNvSpPr txBox="1">
            <a:spLocks/>
          </p:cNvSpPr>
          <p:nvPr userDrawn="1"/>
        </p:nvSpPr>
        <p:spPr>
          <a:xfrm>
            <a:off x="331196" y="6548400"/>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21"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867EF0E0-86BF-44FA-AC2D-C951CA90505C}"/>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2"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863A5345-9942-7CA3-3C89-5E8D0F5E3614}"/>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tx1"/>
              </a:solidFill>
            </a:endParaRPr>
          </a:p>
        </p:txBody>
      </p:sp>
      <p:sp>
        <p:nvSpPr>
          <p:cNvPr id="3"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52CC6C05-E06C-D058-732C-FCE1D5DE3D67}"/>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tx1"/>
              </a:solidFill>
            </a:endParaRPr>
          </a:p>
        </p:txBody>
      </p:sp>
      <p:pic>
        <p:nvPicPr>
          <p:cNvPr id="1703988087" name="Classification" descr="{&quot;templafy&quot;:{&quot;id&quot;:&quot;6ed931d3-b9b4-4707-977b-09a4f065bd53&quot;}}"/>
          <p:cNvPicPr>
            <a:picLocks noChangeAspect="1"/>
          </p:cNvPicPr>
          <p:nvPr/>
        </p:nvPicPr>
        <p:blipFill>
          <a:blip r:embed="rId2"/>
          <a:stretch>
            <a:fillRect/>
          </a:stretch>
        </p:blipFill>
        <p:spPr>
          <a:xfrm>
            <a:off x="331200" y="367200"/>
            <a:ext cx="1530000" cy="252000"/>
          </a:xfrm>
          <a:prstGeom prst="rect">
            <a:avLst/>
          </a:prstGeom>
        </p:spPr>
      </p:pic>
      <p:sp>
        <p:nvSpPr>
          <p:cNvPr id="6" name="Title 1">
            <a:extLst>
              <a:ext uri="{FF2B5EF4-FFF2-40B4-BE49-F238E27FC236}">
                <a16:creationId xmlns:a16="http://schemas.microsoft.com/office/drawing/2014/main" id="{2700EA22-4967-EB8B-8572-337707EA64F1}"/>
              </a:ext>
            </a:extLst>
          </p:cNvPr>
          <p:cNvSpPr>
            <a:spLocks noGrp="1"/>
          </p:cNvSpPr>
          <p:nvPr>
            <p:ph type="title"/>
          </p:nvPr>
        </p:nvSpPr>
        <p:spPr>
          <a:xfrm>
            <a:off x="331201" y="4415978"/>
            <a:ext cx="8613648" cy="1167237"/>
          </a:xfrm>
        </p:spPr>
        <p:txBody>
          <a:bodyPr anchor="t"/>
          <a:lstStyle>
            <a:lvl1pPr>
              <a:defRPr sz="4000" b="0" cap="all" baseline="0">
                <a:latin typeface="ABBvoice Display SemiBold" panose="020D0704020603060204" pitchFamily="34" charset="0"/>
              </a:defRPr>
            </a:lvl1pPr>
          </a:lstStyle>
          <a:p>
            <a:r>
              <a:rPr lang="en-US" noProof="0" dirty="0"/>
              <a:t>Click to edit Master title style</a:t>
            </a:r>
            <a:endParaRPr lang="en-US"/>
          </a:p>
        </p:txBody>
      </p:sp>
      <p:sp>
        <p:nvSpPr>
          <p:cNvPr id="7" name="Text Placeholder 2">
            <a:extLst>
              <a:ext uri="{FF2B5EF4-FFF2-40B4-BE49-F238E27FC236}">
                <a16:creationId xmlns:a16="http://schemas.microsoft.com/office/drawing/2014/main" id="{A5BE7224-9D04-78A1-1ECC-F8903196BA52}"/>
              </a:ext>
            </a:extLst>
          </p:cNvPr>
          <p:cNvSpPr>
            <a:spLocks noGrp="1"/>
          </p:cNvSpPr>
          <p:nvPr>
            <p:ph type="body" sz="quarter" idx="14" hasCustomPrompt="1"/>
          </p:nvPr>
        </p:nvSpPr>
        <p:spPr>
          <a:xfrm>
            <a:off x="331201" y="5808186"/>
            <a:ext cx="8613648" cy="486000"/>
          </a:xfrm>
        </p:spPr>
        <p:txBody>
          <a:bodyPr lIns="0"/>
          <a:lstStyle>
            <a:lvl1pPr>
              <a:defRPr sz="20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8" name="Text Placeholder 3">
            <a:extLst>
              <a:ext uri="{FF2B5EF4-FFF2-40B4-BE49-F238E27FC236}">
                <a16:creationId xmlns:a16="http://schemas.microsoft.com/office/drawing/2014/main" id="{8BE6EDD7-71DD-0432-9AA7-5420CF75EE18}"/>
              </a:ext>
            </a:extLst>
          </p:cNvPr>
          <p:cNvSpPr>
            <a:spLocks noGrp="1"/>
          </p:cNvSpPr>
          <p:nvPr>
            <p:ph type="body" sz="quarter" idx="17" hasCustomPrompt="1"/>
          </p:nvPr>
        </p:nvSpPr>
        <p:spPr>
          <a:xfrm>
            <a:off x="331201" y="4253978"/>
            <a:ext cx="8613648" cy="162000"/>
          </a:xfrm>
        </p:spPr>
        <p:txBody>
          <a:bodyPr lIns="0" anchor="t"/>
          <a:lstStyle>
            <a:lvl1pPr>
              <a:spcBef>
                <a:spcPts val="0"/>
              </a:spcBef>
              <a:defRPr sz="800" cap="all" spc="200" baseline="0"/>
            </a:lvl1pPr>
          </a:lstStyle>
          <a:p>
            <a:pPr lvl="0"/>
            <a:r>
              <a:rPr lang="en-US" noProof="0" dirty="0"/>
              <a:t>DATE OR OTHER INFORMATION – THIS LINE IS NOT OBLIGATORY</a:t>
            </a:r>
            <a:endParaRPr lang="en-US"/>
          </a:p>
        </p:txBody>
      </p:sp>
      <p:pic>
        <p:nvPicPr>
          <p:cNvPr id="9" name="Logo">
            <a:extLst>
              <a:ext uri="{FF2B5EF4-FFF2-40B4-BE49-F238E27FC236}">
                <a16:creationId xmlns:a16="http://schemas.microsoft.com/office/drawing/2014/main" id="{05EB70D6-8B07-4B1A-E89C-ACBEBFB3376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637222" y="0"/>
            <a:ext cx="2554778" cy="6858000"/>
          </a:xfrm>
          <a:prstGeom prst="rect">
            <a:avLst/>
          </a:prstGeom>
        </p:spPr>
      </p:pic>
    </p:spTree>
    <p:extLst>
      <p:ext uri="{BB962C8B-B14F-4D97-AF65-F5344CB8AC3E}">
        <p14:creationId xmlns:p14="http://schemas.microsoft.com/office/powerpoint/2010/main" val="236232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6="http://schemas.microsoft.com/office/drawing/2014/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D (dark phot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D93B1FE-B926-469A-85A8-E00CA4FBFE95}"/>
              </a:ext>
            </a:extLst>
          </p:cNvPr>
          <p:cNvSpPr>
            <a:spLocks noGrp="1"/>
          </p:cNvSpPr>
          <p:nvPr>
            <p:ph type="pic" sz="quarter" idx="16"/>
          </p:nvPr>
        </p:nvSpPr>
        <p:spPr>
          <a:xfrm>
            <a:off x="0" y="0"/>
            <a:ext cx="12192000" cy="6858000"/>
          </a:xfrm>
        </p:spPr>
        <p:txBody>
          <a:bodyPr/>
          <a:lstStyle/>
          <a:p>
            <a:r>
              <a:rPr lang="en-US"/>
              <a:t>Click icon to add picture</a:t>
            </a:r>
            <a:endParaRPr lang="en-US" dirty="0"/>
          </a:p>
        </p:txBody>
      </p:sp>
      <p:sp>
        <p:nvSpPr>
          <p:cNvPr id="17" name="Date Placeholder 2" hidden="1">
            <a:extLst>
              <a:ext uri="{FF2B5EF4-FFF2-40B4-BE49-F238E27FC236}">
                <a16:creationId xmlns:a16="http://schemas.microsoft.com/office/drawing/2014/main" id="{DEC93181-DC67-496C-BF38-9B85050BC846}"/>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22FE1CDC-7110-44AA-8C0E-6728506872AD}" type="datetime4">
              <a:rPr lang="en-US" smtClean="0"/>
              <a:t>February 26, 2026</a:t>
            </a:fld>
            <a:endParaRPr lang="en-US" dirty="0"/>
          </a:p>
        </p:txBody>
      </p:sp>
      <p:sp>
        <p:nvSpPr>
          <p:cNvPr id="23" name="Footer Placeholder 5" hidden="1">
            <a:extLst>
              <a:ext uri="{FF2B5EF4-FFF2-40B4-BE49-F238E27FC236}">
                <a16:creationId xmlns:a16="http://schemas.microsoft.com/office/drawing/2014/main" id="{F875FF11-4129-4354-85FE-EB3DCEEC1DB3}"/>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24" name="Slide Number Placeholder 6" hidden="1">
            <a:extLst>
              <a:ext uri="{FF2B5EF4-FFF2-40B4-BE49-F238E27FC236}">
                <a16:creationId xmlns:a16="http://schemas.microsoft.com/office/drawing/2014/main" id="{B3D53CF0-1704-4F73-A324-D97E6ADADF91}"/>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33" name="Textbox for metadata">
            <a:extLst>
              <a:ext uri="{FF2B5EF4-FFF2-40B4-BE49-F238E27FC236}">
                <a16:creationId xmlns:a16="http://schemas.microsoft.com/office/drawing/2014/main" id="{1E386679-4E1E-4E5A-A6F1-BA141E6691DE}"/>
              </a:ext>
            </a:extLst>
          </p:cNvPr>
          <p:cNvSpPr txBox="1">
            <a:spLocks/>
          </p:cNvSpPr>
          <p:nvPr userDrawn="1"/>
        </p:nvSpPr>
        <p:spPr>
          <a:xfrm>
            <a:off x="331196" y="6548400"/>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19"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44496121-D0E1-4C2C-869C-41036E3F6F78}"/>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rgbClr val="FFFFFF"/>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rgbClr val="FFFFFF"/>
              </a:solidFill>
              <a:effectLst/>
              <a:uLnTx/>
              <a:uFillTx/>
              <a:latin typeface="+mn-lt"/>
              <a:ea typeface="+mn-ea"/>
              <a:cs typeface="+mn-cs"/>
            </a:endParaRPr>
          </a:p>
        </p:txBody>
      </p:sp>
      <p:sp>
        <p:nvSpPr>
          <p:cNvPr id="2"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C4C54101-727D-1B3B-6116-7B2F8F010DEE}"/>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rgbClr val="FFFFFF"/>
              </a:solidFill>
            </a:endParaRPr>
          </a:p>
        </p:txBody>
      </p:sp>
      <p:sp>
        <p:nvSpPr>
          <p:cNvPr id="3"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3D53989B-4D56-6014-24FC-8B1B0E551F66}"/>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rgbClr val="FFFFFF"/>
              </a:solidFill>
            </a:endParaRPr>
          </a:p>
        </p:txBody>
      </p:sp>
      <p:pic>
        <p:nvPicPr>
          <p:cNvPr id="104200653" name="Classification" descr="{&quot;templafy&quot;:{&quot;id&quot;:&quot;dcd71d8a-d766-4f01-84d9-03fd91bb5d02&quot;}}"/>
          <p:cNvPicPr>
            <a:picLocks noChangeAspect="1"/>
          </p:cNvPicPr>
          <p:nvPr/>
        </p:nvPicPr>
        <p:blipFill>
          <a:blip r:embed="rId2"/>
          <a:stretch>
            <a:fillRect/>
          </a:stretch>
        </p:blipFill>
        <p:spPr>
          <a:xfrm>
            <a:off x="331200" y="367200"/>
            <a:ext cx="1530000" cy="252000"/>
          </a:xfrm>
          <a:prstGeom prst="rect">
            <a:avLst/>
          </a:prstGeom>
        </p:spPr>
      </p:pic>
      <p:sp>
        <p:nvSpPr>
          <p:cNvPr id="6" name="Title 1">
            <a:extLst>
              <a:ext uri="{FF2B5EF4-FFF2-40B4-BE49-F238E27FC236}">
                <a16:creationId xmlns:a16="http://schemas.microsoft.com/office/drawing/2014/main" id="{F2BFD6D9-7CC9-04DE-B96D-15D2BDDBCAE3}"/>
              </a:ext>
            </a:extLst>
          </p:cNvPr>
          <p:cNvSpPr>
            <a:spLocks noGrp="1"/>
          </p:cNvSpPr>
          <p:nvPr>
            <p:ph type="title"/>
          </p:nvPr>
        </p:nvSpPr>
        <p:spPr>
          <a:xfrm>
            <a:off x="331201" y="4415978"/>
            <a:ext cx="8613648" cy="1167237"/>
          </a:xfrm>
        </p:spPr>
        <p:txBody>
          <a:bodyPr anchor="t"/>
          <a:lstStyle>
            <a:lvl1pPr>
              <a:defRPr sz="4000" b="0" cap="all" baseline="0">
                <a:solidFill>
                  <a:schemeClr val="bg1"/>
                </a:solidFill>
                <a:latin typeface="ABBvoice Display SemiBold" panose="020D0704020603060204" pitchFamily="34" charset="0"/>
              </a:defRPr>
            </a:lvl1pPr>
          </a:lstStyle>
          <a:p>
            <a:r>
              <a:rPr lang="en-US" noProof="0" dirty="0"/>
              <a:t>Click to edit Master title style</a:t>
            </a:r>
            <a:endParaRPr lang="en-US"/>
          </a:p>
        </p:txBody>
      </p:sp>
      <p:sp>
        <p:nvSpPr>
          <p:cNvPr id="7" name="Text Placeholder 2">
            <a:extLst>
              <a:ext uri="{FF2B5EF4-FFF2-40B4-BE49-F238E27FC236}">
                <a16:creationId xmlns:a16="http://schemas.microsoft.com/office/drawing/2014/main" id="{70146E08-A8C9-A8CF-28EC-AA03887F0FC8}"/>
              </a:ext>
            </a:extLst>
          </p:cNvPr>
          <p:cNvSpPr>
            <a:spLocks noGrp="1"/>
          </p:cNvSpPr>
          <p:nvPr>
            <p:ph type="body" sz="quarter" idx="14" hasCustomPrompt="1"/>
          </p:nvPr>
        </p:nvSpPr>
        <p:spPr>
          <a:xfrm>
            <a:off x="331201" y="5808186"/>
            <a:ext cx="8613648" cy="486000"/>
          </a:xfrm>
        </p:spPr>
        <p:txBody>
          <a:bodyPr lIns="0"/>
          <a:lstStyle>
            <a:lvl1pPr>
              <a:defRPr sz="2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8" name="Text Placeholder 3">
            <a:extLst>
              <a:ext uri="{FF2B5EF4-FFF2-40B4-BE49-F238E27FC236}">
                <a16:creationId xmlns:a16="http://schemas.microsoft.com/office/drawing/2014/main" id="{15B166A2-5329-1315-4496-5FE31CD1E698}"/>
              </a:ext>
            </a:extLst>
          </p:cNvPr>
          <p:cNvSpPr>
            <a:spLocks noGrp="1"/>
          </p:cNvSpPr>
          <p:nvPr>
            <p:ph type="body" sz="quarter" idx="17" hasCustomPrompt="1"/>
          </p:nvPr>
        </p:nvSpPr>
        <p:spPr>
          <a:xfrm>
            <a:off x="331201" y="4253978"/>
            <a:ext cx="8613648" cy="162000"/>
          </a:xfrm>
        </p:spPr>
        <p:txBody>
          <a:bodyPr lIns="0" anchor="t"/>
          <a:lstStyle>
            <a:lvl1pPr>
              <a:spcBef>
                <a:spcPts val="0"/>
              </a:spcBef>
              <a:defRPr sz="800" cap="all" spc="200" baseline="0">
                <a:solidFill>
                  <a:schemeClr val="bg1"/>
                </a:solidFill>
              </a:defRPr>
            </a:lvl1pPr>
          </a:lstStyle>
          <a:p>
            <a:pPr lvl="0"/>
            <a:r>
              <a:rPr lang="en-US" noProof="0" dirty="0"/>
              <a:t>DATE OR OTHER INFORMATION – THIS LINE IS NOT OBLIGATORY</a:t>
            </a:r>
            <a:endParaRPr lang="en-US"/>
          </a:p>
        </p:txBody>
      </p:sp>
      <p:pic>
        <p:nvPicPr>
          <p:cNvPr id="9" name="Logo">
            <a:extLst>
              <a:ext uri="{FF2B5EF4-FFF2-40B4-BE49-F238E27FC236}">
                <a16:creationId xmlns:a16="http://schemas.microsoft.com/office/drawing/2014/main" id="{EBD510BD-93B4-BDDF-0E84-0627027FE18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06989" y="0"/>
            <a:ext cx="2685011" cy="6858000"/>
          </a:xfrm>
          <a:prstGeom prst="rect">
            <a:avLst/>
          </a:prstGeom>
        </p:spPr>
      </p:pic>
    </p:spTree>
    <p:extLst>
      <p:ext uri="{BB962C8B-B14F-4D97-AF65-F5344CB8AC3E}">
        <p14:creationId xmlns:p14="http://schemas.microsoft.com/office/powerpoint/2010/main" val="301784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6="http://schemas.microsoft.com/office/drawing/2014/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E">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7B29AAA6-A1F6-490A-1EFC-6B447EB1762C}"/>
              </a:ext>
            </a:extLst>
          </p:cNvPr>
          <p:cNvSpPr>
            <a:spLocks noGrp="1"/>
          </p:cNvSpPr>
          <p:nvPr>
            <p:ph type="pic" sz="quarter" idx="16"/>
          </p:nvPr>
        </p:nvSpPr>
        <p:spPr>
          <a:xfrm>
            <a:off x="0" y="-1"/>
            <a:ext cx="8924925" cy="3922341"/>
          </a:xfrm>
        </p:spPr>
        <p:txBody>
          <a:bodyPr/>
          <a:lstStyle/>
          <a:p>
            <a:r>
              <a:rPr lang="en-US" noProof="0"/>
              <a:t>Click icon to add picture</a:t>
            </a:r>
            <a:endParaRPr lang="en-US"/>
          </a:p>
        </p:txBody>
      </p:sp>
      <p:sp>
        <p:nvSpPr>
          <p:cNvPr id="7" name="Title 1">
            <a:extLst>
              <a:ext uri="{FF2B5EF4-FFF2-40B4-BE49-F238E27FC236}">
                <a16:creationId xmlns:a16="http://schemas.microsoft.com/office/drawing/2014/main" id="{732CCBB1-04BD-FE31-F06D-102B92D55FEF}"/>
              </a:ext>
            </a:extLst>
          </p:cNvPr>
          <p:cNvSpPr>
            <a:spLocks noGrp="1"/>
          </p:cNvSpPr>
          <p:nvPr>
            <p:ph type="title"/>
          </p:nvPr>
        </p:nvSpPr>
        <p:spPr>
          <a:xfrm>
            <a:off x="331201" y="4415978"/>
            <a:ext cx="8613648" cy="1167237"/>
          </a:xfrm>
        </p:spPr>
        <p:txBody>
          <a:bodyPr anchor="t"/>
          <a:lstStyle>
            <a:lvl1pPr>
              <a:defRPr sz="4000" b="0" cap="all" baseline="0">
                <a:latin typeface="ABBvoice Display SemiBold" panose="020D0704020603060204" pitchFamily="34" charset="0"/>
              </a:defRPr>
            </a:lvl1pPr>
          </a:lstStyle>
          <a:p>
            <a:r>
              <a:rPr lang="en-US" noProof="0" dirty="0"/>
              <a:t>Click to edit Master title style</a:t>
            </a:r>
            <a:endParaRPr lang="en-US"/>
          </a:p>
        </p:txBody>
      </p:sp>
      <p:sp>
        <p:nvSpPr>
          <p:cNvPr id="8" name="Text Placeholder 2">
            <a:extLst>
              <a:ext uri="{FF2B5EF4-FFF2-40B4-BE49-F238E27FC236}">
                <a16:creationId xmlns:a16="http://schemas.microsoft.com/office/drawing/2014/main" id="{386D38F8-004F-7DCE-C310-B4E7FCA060EE}"/>
              </a:ext>
            </a:extLst>
          </p:cNvPr>
          <p:cNvSpPr>
            <a:spLocks noGrp="1"/>
          </p:cNvSpPr>
          <p:nvPr>
            <p:ph type="body" sz="quarter" idx="14" hasCustomPrompt="1"/>
          </p:nvPr>
        </p:nvSpPr>
        <p:spPr>
          <a:xfrm>
            <a:off x="331201" y="5808186"/>
            <a:ext cx="8613648" cy="486000"/>
          </a:xfrm>
        </p:spPr>
        <p:txBody>
          <a:bodyPr lIns="0"/>
          <a:lstStyle>
            <a:lvl1pPr>
              <a:defRPr sz="20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9" name="Text Placeholder 3">
            <a:extLst>
              <a:ext uri="{FF2B5EF4-FFF2-40B4-BE49-F238E27FC236}">
                <a16:creationId xmlns:a16="http://schemas.microsoft.com/office/drawing/2014/main" id="{4AE2F316-0016-9697-4E87-5EDF2C8F03B1}"/>
              </a:ext>
            </a:extLst>
          </p:cNvPr>
          <p:cNvSpPr>
            <a:spLocks noGrp="1"/>
          </p:cNvSpPr>
          <p:nvPr>
            <p:ph type="body" sz="quarter" idx="17" hasCustomPrompt="1"/>
          </p:nvPr>
        </p:nvSpPr>
        <p:spPr>
          <a:xfrm>
            <a:off x="331201" y="4253978"/>
            <a:ext cx="8613648" cy="162000"/>
          </a:xfrm>
        </p:spPr>
        <p:txBody>
          <a:bodyPr lIns="0" anchor="t"/>
          <a:lstStyle>
            <a:lvl1pPr>
              <a:spcBef>
                <a:spcPts val="0"/>
              </a:spcBef>
              <a:defRPr sz="800" cap="all" spc="200" baseline="0"/>
            </a:lvl1pPr>
          </a:lstStyle>
          <a:p>
            <a:pPr lvl="0"/>
            <a:r>
              <a:rPr lang="en-US" noProof="0" dirty="0"/>
              <a:t>DATE OR OTHER INFORMATION – THIS LINE IS NOT OBLIGATORY</a:t>
            </a:r>
            <a:endParaRPr lang="en-US"/>
          </a:p>
        </p:txBody>
      </p:sp>
      <p:pic>
        <p:nvPicPr>
          <p:cNvPr id="11" name="Logo">
            <a:extLst>
              <a:ext uri="{FF2B5EF4-FFF2-40B4-BE49-F238E27FC236}">
                <a16:creationId xmlns:a16="http://schemas.microsoft.com/office/drawing/2014/main" id="{4BA63496-C2A8-94B3-DF70-7124A3FF50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76737" y="395547"/>
            <a:ext cx="1766532" cy="677856"/>
          </a:xfrm>
          <a:prstGeom prst="rect">
            <a:avLst/>
          </a:prstGeom>
        </p:spPr>
      </p:pic>
      <p:pic>
        <p:nvPicPr>
          <p:cNvPr id="12" name="Tag line">
            <a:extLst>
              <a:ext uri="{FF2B5EF4-FFF2-40B4-BE49-F238E27FC236}">
                <a16:creationId xmlns:a16="http://schemas.microsoft.com/office/drawing/2014/main" id="{F7F21CC0-8031-7C43-8705-86240000D02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976737" y="5866683"/>
            <a:ext cx="1766532" cy="400810"/>
          </a:xfrm>
          <a:prstGeom prst="rect">
            <a:avLst/>
          </a:prstGeom>
        </p:spPr>
      </p:pic>
      <p:sp>
        <p:nvSpPr>
          <p:cNvPr id="14" name="Date Placeholder 2" hidden="1">
            <a:extLst>
              <a:ext uri="{FF2B5EF4-FFF2-40B4-BE49-F238E27FC236}">
                <a16:creationId xmlns:a16="http://schemas.microsoft.com/office/drawing/2014/main" id="{0A33B1B3-23BD-4E69-9630-079CFBD253DD}"/>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C6A9BD41-B408-4DC1-BC41-874D8AA7AEFB}" type="datetime4">
              <a:rPr lang="en-US" smtClean="0"/>
              <a:t>February 26, 2026</a:t>
            </a:fld>
            <a:endParaRPr lang="en-US" dirty="0"/>
          </a:p>
        </p:txBody>
      </p:sp>
      <p:sp>
        <p:nvSpPr>
          <p:cNvPr id="18" name="Footer Placeholder 5" hidden="1">
            <a:extLst>
              <a:ext uri="{FF2B5EF4-FFF2-40B4-BE49-F238E27FC236}">
                <a16:creationId xmlns:a16="http://schemas.microsoft.com/office/drawing/2014/main" id="{FF96FD6D-EB5B-42F4-A782-864EE8984920}"/>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19" name="Slide Number Placeholder 6" hidden="1">
            <a:extLst>
              <a:ext uri="{FF2B5EF4-FFF2-40B4-BE49-F238E27FC236}">
                <a16:creationId xmlns:a16="http://schemas.microsoft.com/office/drawing/2014/main" id="{A5917654-E2E7-4F3B-9A54-AAD255683063}"/>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33" name="Textbox for metadata">
            <a:extLst>
              <a:ext uri="{FF2B5EF4-FFF2-40B4-BE49-F238E27FC236}">
                <a16:creationId xmlns:a16="http://schemas.microsoft.com/office/drawing/2014/main" id="{99A66A49-8F92-4F89-AFD0-110E26BF2680}"/>
              </a:ext>
            </a:extLst>
          </p:cNvPr>
          <p:cNvSpPr txBox="1">
            <a:spLocks/>
          </p:cNvSpPr>
          <p:nvPr userDrawn="1"/>
        </p:nvSpPr>
        <p:spPr>
          <a:xfrm>
            <a:off x="331196" y="6506816"/>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23"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47C61707-0D77-48A5-9714-CB909585A68D}"/>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2"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6595B980-413F-5C6F-BB48-10EAFC8D7E57}"/>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tx1"/>
              </a:solidFill>
            </a:endParaRPr>
          </a:p>
        </p:txBody>
      </p:sp>
      <p:sp>
        <p:nvSpPr>
          <p:cNvPr id="3"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84E264FF-7C16-2557-3035-564CD53922DE}"/>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tx1"/>
              </a:solidFill>
            </a:endParaRPr>
          </a:p>
        </p:txBody>
      </p:sp>
      <p:pic>
        <p:nvPicPr>
          <p:cNvPr id="1829250340" name="Classification" descr="{&quot;templafy&quot;:{&quot;id&quot;:&quot;21fe6133-4562-440f-88b8-e99a0a88b48d&quot;}}"/>
          <p:cNvPicPr>
            <a:picLocks noChangeAspect="1"/>
          </p:cNvPicPr>
          <p:nvPr/>
        </p:nvPicPr>
        <p:blipFill>
          <a:blip r:embed="rId6"/>
          <a:stretch>
            <a:fillRect/>
          </a:stretch>
        </p:blipFill>
        <p:spPr>
          <a:xfrm>
            <a:off x="331200" y="367200"/>
            <a:ext cx="1530000" cy="252000"/>
          </a:xfrm>
          <a:prstGeom prst="rect">
            <a:avLst/>
          </a:prstGeom>
        </p:spPr>
      </p:pic>
    </p:spTree>
    <p:extLst>
      <p:ext uri="{BB962C8B-B14F-4D97-AF65-F5344CB8AC3E}">
        <p14:creationId xmlns:p14="http://schemas.microsoft.com/office/powerpoint/2010/main" val="282499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6="http://schemas.microsoft.com/office/drawing/2014/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F">
    <p:spTree>
      <p:nvGrpSpPr>
        <p:cNvPr id="1" name=""/>
        <p:cNvGrpSpPr/>
        <p:nvPr/>
      </p:nvGrpSpPr>
      <p:grpSpPr>
        <a:xfrm>
          <a:off x="0" y="0"/>
          <a:ext cx="0" cy="0"/>
          <a:chOff x="0" y="0"/>
          <a:chExt cx="0" cy="0"/>
        </a:xfrm>
      </p:grpSpPr>
      <p:sp>
        <p:nvSpPr>
          <p:cNvPr id="13" name="Date Placeholder 2" hidden="1">
            <a:extLst>
              <a:ext uri="{FF2B5EF4-FFF2-40B4-BE49-F238E27FC236}">
                <a16:creationId xmlns:a16="http://schemas.microsoft.com/office/drawing/2014/main" id="{86899F48-C911-4CD2-8537-1874E4E7FFEA}"/>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1D6F7FAA-DD9E-4605-ADA9-64A74D15ED2D}" type="datetime4">
              <a:rPr lang="en-US" smtClean="0"/>
              <a:t>February 26, 2026</a:t>
            </a:fld>
            <a:endParaRPr lang="en-US" dirty="0"/>
          </a:p>
        </p:txBody>
      </p:sp>
      <p:sp>
        <p:nvSpPr>
          <p:cNvPr id="16" name="Footer Placeholder 5" hidden="1">
            <a:extLst>
              <a:ext uri="{FF2B5EF4-FFF2-40B4-BE49-F238E27FC236}">
                <a16:creationId xmlns:a16="http://schemas.microsoft.com/office/drawing/2014/main" id="{7DCDF680-C48C-4D0A-9069-B2F60D63B78A}"/>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17" name="Slide Number Placeholder 6" hidden="1">
            <a:extLst>
              <a:ext uri="{FF2B5EF4-FFF2-40B4-BE49-F238E27FC236}">
                <a16:creationId xmlns:a16="http://schemas.microsoft.com/office/drawing/2014/main" id="{0266C1C2-4C9C-4B41-96AD-AEADB16E34D4}"/>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31" name="Textbox for metadata">
            <a:extLst>
              <a:ext uri="{FF2B5EF4-FFF2-40B4-BE49-F238E27FC236}">
                <a16:creationId xmlns:a16="http://schemas.microsoft.com/office/drawing/2014/main" id="{E3F50A39-4A37-4A8F-8A6D-C4F1265DDE55}"/>
              </a:ext>
            </a:extLst>
          </p:cNvPr>
          <p:cNvSpPr txBox="1">
            <a:spLocks/>
          </p:cNvSpPr>
          <p:nvPr userDrawn="1"/>
        </p:nvSpPr>
        <p:spPr>
          <a:xfrm>
            <a:off x="331196" y="6506816"/>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21"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72C259B8-2007-488D-8494-693ADFA23A83}"/>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2"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E14ED6E7-A503-94E7-7189-8682343C0CC9}"/>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tx1"/>
              </a:solidFill>
            </a:endParaRPr>
          </a:p>
        </p:txBody>
      </p:sp>
      <p:sp>
        <p:nvSpPr>
          <p:cNvPr id="3"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199FB105-4978-F0FF-EAB3-A9357DD6E547}"/>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tx1"/>
              </a:solidFill>
            </a:endParaRPr>
          </a:p>
        </p:txBody>
      </p:sp>
      <p:pic>
        <p:nvPicPr>
          <p:cNvPr id="1399869550" name="Classification" descr="{&quot;templafy&quot;:{&quot;id&quot;:&quot;d4b520f0-d51f-4316-ac95-ff98ce100e05&quot;}}"/>
          <p:cNvPicPr>
            <a:picLocks noChangeAspect="1"/>
          </p:cNvPicPr>
          <p:nvPr/>
        </p:nvPicPr>
        <p:blipFill>
          <a:blip r:embed="rId2"/>
          <a:stretch>
            <a:fillRect/>
          </a:stretch>
        </p:blipFill>
        <p:spPr>
          <a:xfrm>
            <a:off x="331200" y="367200"/>
            <a:ext cx="1530000" cy="252000"/>
          </a:xfrm>
          <a:prstGeom prst="rect">
            <a:avLst/>
          </a:prstGeom>
        </p:spPr>
      </p:pic>
      <p:sp>
        <p:nvSpPr>
          <p:cNvPr id="6" name="Picture Placeholder 3">
            <a:extLst>
              <a:ext uri="{FF2B5EF4-FFF2-40B4-BE49-F238E27FC236}">
                <a16:creationId xmlns:a16="http://schemas.microsoft.com/office/drawing/2014/main" id="{E830A1BB-93D2-83E6-5E0F-A2EB11913C1A}"/>
              </a:ext>
            </a:extLst>
          </p:cNvPr>
          <p:cNvSpPr>
            <a:spLocks noGrp="1"/>
          </p:cNvSpPr>
          <p:nvPr>
            <p:ph type="pic" sz="quarter" idx="16"/>
          </p:nvPr>
        </p:nvSpPr>
        <p:spPr>
          <a:xfrm>
            <a:off x="0" y="0"/>
            <a:ext cx="12192000" cy="3922776"/>
          </a:xfrm>
        </p:spPr>
        <p:txBody>
          <a:bodyPr/>
          <a:lstStyle/>
          <a:p>
            <a:r>
              <a:rPr lang="en-US" noProof="0"/>
              <a:t>Click icon to add picture</a:t>
            </a:r>
            <a:endParaRPr lang="en-US"/>
          </a:p>
        </p:txBody>
      </p:sp>
      <p:sp>
        <p:nvSpPr>
          <p:cNvPr id="7" name="Title 1">
            <a:extLst>
              <a:ext uri="{FF2B5EF4-FFF2-40B4-BE49-F238E27FC236}">
                <a16:creationId xmlns:a16="http://schemas.microsoft.com/office/drawing/2014/main" id="{4510514A-B508-6FBD-95BC-27F50F5F7CB6}"/>
              </a:ext>
            </a:extLst>
          </p:cNvPr>
          <p:cNvSpPr>
            <a:spLocks noGrp="1"/>
          </p:cNvSpPr>
          <p:nvPr>
            <p:ph type="title"/>
          </p:nvPr>
        </p:nvSpPr>
        <p:spPr>
          <a:xfrm>
            <a:off x="331201" y="4415978"/>
            <a:ext cx="8613648" cy="1167237"/>
          </a:xfrm>
        </p:spPr>
        <p:txBody>
          <a:bodyPr anchor="t"/>
          <a:lstStyle>
            <a:lvl1pPr>
              <a:defRPr sz="4000" b="0" cap="all" baseline="0">
                <a:latin typeface="ABBvoice Display SemiBold" panose="020D0704020603060204" pitchFamily="34" charset="0"/>
              </a:defRPr>
            </a:lvl1pPr>
          </a:lstStyle>
          <a:p>
            <a:r>
              <a:rPr lang="en-US" noProof="0" dirty="0"/>
              <a:t>Click to edit Master title style</a:t>
            </a:r>
            <a:endParaRPr lang="en-US"/>
          </a:p>
        </p:txBody>
      </p:sp>
      <p:sp>
        <p:nvSpPr>
          <p:cNvPr id="8" name="Text Placeholder 2">
            <a:extLst>
              <a:ext uri="{FF2B5EF4-FFF2-40B4-BE49-F238E27FC236}">
                <a16:creationId xmlns:a16="http://schemas.microsoft.com/office/drawing/2014/main" id="{18287956-228E-9217-B1A8-22A42BB96292}"/>
              </a:ext>
            </a:extLst>
          </p:cNvPr>
          <p:cNvSpPr>
            <a:spLocks noGrp="1"/>
          </p:cNvSpPr>
          <p:nvPr>
            <p:ph type="body" sz="quarter" idx="14" hasCustomPrompt="1"/>
          </p:nvPr>
        </p:nvSpPr>
        <p:spPr>
          <a:xfrm>
            <a:off x="331201" y="5808186"/>
            <a:ext cx="8613648" cy="486000"/>
          </a:xfrm>
        </p:spPr>
        <p:txBody>
          <a:bodyPr lIns="0"/>
          <a:lstStyle>
            <a:lvl1pPr>
              <a:defRPr sz="20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10" name="Text Placeholder 3">
            <a:extLst>
              <a:ext uri="{FF2B5EF4-FFF2-40B4-BE49-F238E27FC236}">
                <a16:creationId xmlns:a16="http://schemas.microsoft.com/office/drawing/2014/main" id="{13D1C327-FC2E-1D32-7B54-A5257759E045}"/>
              </a:ext>
            </a:extLst>
          </p:cNvPr>
          <p:cNvSpPr>
            <a:spLocks noGrp="1"/>
          </p:cNvSpPr>
          <p:nvPr>
            <p:ph type="body" sz="quarter" idx="17" hasCustomPrompt="1"/>
          </p:nvPr>
        </p:nvSpPr>
        <p:spPr>
          <a:xfrm>
            <a:off x="331201" y="4253978"/>
            <a:ext cx="8613648" cy="162000"/>
          </a:xfrm>
        </p:spPr>
        <p:txBody>
          <a:bodyPr lIns="0" anchor="t"/>
          <a:lstStyle>
            <a:lvl1pPr>
              <a:spcBef>
                <a:spcPts val="0"/>
              </a:spcBef>
              <a:defRPr sz="800" cap="all" spc="200" baseline="0"/>
            </a:lvl1pPr>
          </a:lstStyle>
          <a:p>
            <a:pPr lvl="0"/>
            <a:r>
              <a:rPr lang="en-US" noProof="0" dirty="0"/>
              <a:t>DATE OR OTHER INFORMATION – THIS LINE IS NOT OBLIGATORY</a:t>
            </a:r>
            <a:endParaRPr lang="en-US"/>
          </a:p>
        </p:txBody>
      </p:sp>
      <p:pic>
        <p:nvPicPr>
          <p:cNvPr id="11" name="Logo">
            <a:extLst>
              <a:ext uri="{FF2B5EF4-FFF2-40B4-BE49-F238E27FC236}">
                <a16:creationId xmlns:a16="http://schemas.microsoft.com/office/drawing/2014/main" id="{BBEB06A3-B60B-5E8B-65ED-9B854D97745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76737" y="395547"/>
            <a:ext cx="1766532" cy="677856"/>
          </a:xfrm>
          <a:prstGeom prst="rect">
            <a:avLst/>
          </a:prstGeom>
        </p:spPr>
      </p:pic>
      <p:pic>
        <p:nvPicPr>
          <p:cNvPr id="15" name="Tag line">
            <a:extLst>
              <a:ext uri="{FF2B5EF4-FFF2-40B4-BE49-F238E27FC236}">
                <a16:creationId xmlns:a16="http://schemas.microsoft.com/office/drawing/2014/main" id="{AA4179DF-8B56-C9BC-1094-3EFFC44DA82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976737" y="5866683"/>
            <a:ext cx="1766532" cy="400810"/>
          </a:xfrm>
          <a:prstGeom prst="rect">
            <a:avLst/>
          </a:prstGeom>
        </p:spPr>
      </p:pic>
    </p:spTree>
    <p:extLst>
      <p:ext uri="{BB962C8B-B14F-4D97-AF65-F5344CB8AC3E}">
        <p14:creationId xmlns:p14="http://schemas.microsoft.com/office/powerpoint/2010/main" val="737767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6="http://schemas.microsoft.com/office/drawing/2014/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A">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AEB427-FB8B-FC30-58E4-396214CEB71D}"/>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9445338F-25DA-4D0B-AE09-634C86CB35CB}"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dirty="0"/>
          </a:p>
        </p:txBody>
      </p:sp>
      <p:sp>
        <p:nvSpPr>
          <p:cNvPr id="8" name="Title 1">
            <a:extLst>
              <a:ext uri="{FF2B5EF4-FFF2-40B4-BE49-F238E27FC236}">
                <a16:creationId xmlns:a16="http://schemas.microsoft.com/office/drawing/2014/main" id="{C78DE0D1-FC76-CA62-6E66-A111968AA378}"/>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tx1"/>
                </a:solidFill>
                <a:latin typeface="ABBvoice Display SemiBold" panose="020D0704020603060204" pitchFamily="34" charset="0"/>
              </a:defRPr>
            </a:lvl1pPr>
          </a:lstStyle>
          <a:p>
            <a:r>
              <a:rPr lang="en-US" noProof="0" dirty="0"/>
              <a:t>Chapter slide</a:t>
            </a:r>
            <a:endParaRPr lang="en-US" dirty="0"/>
          </a:p>
        </p:txBody>
      </p:sp>
      <p:sp>
        <p:nvSpPr>
          <p:cNvPr id="9" name="Text Placeholder 10">
            <a:extLst>
              <a:ext uri="{FF2B5EF4-FFF2-40B4-BE49-F238E27FC236}">
                <a16:creationId xmlns:a16="http://schemas.microsoft.com/office/drawing/2014/main" id="{EE832AA2-03A2-E191-75A1-F8C19050D47B}"/>
              </a:ext>
            </a:extLst>
          </p:cNvPr>
          <p:cNvSpPr>
            <a:spLocks noGrp="1"/>
          </p:cNvSpPr>
          <p:nvPr>
            <p:ph type="body" sz="quarter" idx="25" hasCustomPrompt="1"/>
          </p:nvPr>
        </p:nvSpPr>
        <p:spPr>
          <a:xfrm>
            <a:off x="1095375" y="5349654"/>
            <a:ext cx="6851650" cy="507000"/>
          </a:xfrm>
        </p:spPr>
        <p:txBody>
          <a:bodyPr/>
          <a:lstStyle>
            <a:lvl1pPr>
              <a:defRPr sz="30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
        <p:nvSpPr>
          <p:cNvPr id="10" name="Text Placeholder 13">
            <a:extLst>
              <a:ext uri="{FF2B5EF4-FFF2-40B4-BE49-F238E27FC236}">
                <a16:creationId xmlns:a16="http://schemas.microsoft.com/office/drawing/2014/main" id="{3E5CE7EF-73C3-CAE2-B471-EE2DA64E7F43}"/>
              </a:ext>
            </a:extLst>
          </p:cNvPr>
          <p:cNvSpPr>
            <a:spLocks noGrp="1"/>
          </p:cNvSpPr>
          <p:nvPr>
            <p:ph type="body" sz="quarter" idx="26" hasCustomPrompt="1"/>
          </p:nvPr>
        </p:nvSpPr>
        <p:spPr>
          <a:xfrm>
            <a:off x="7943851" y="683261"/>
            <a:ext cx="3226080" cy="1942982"/>
          </a:xfrm>
        </p:spPr>
        <p:txBody>
          <a:bodyPr/>
          <a:lstStyle>
            <a:lvl1pPr algn="r">
              <a:defRPr sz="13800">
                <a:solidFill>
                  <a:schemeClr val="tx1"/>
                </a:solidFill>
                <a:latin typeface="ABBvoice Display SemiBold" panose="020D0704020603060204" pitchFamily="34" charset="0"/>
              </a:defRPr>
            </a:lvl1pPr>
          </a:lstStyle>
          <a:p>
            <a:pPr lvl="0"/>
            <a:r>
              <a:rPr lang="en-US" dirty="0"/>
              <a:t>01</a:t>
            </a:r>
            <a:endParaRPr lang="en-US"/>
          </a:p>
        </p:txBody>
      </p:sp>
    </p:spTree>
    <p:extLst>
      <p:ext uri="{BB962C8B-B14F-4D97-AF65-F5344CB8AC3E}">
        <p14:creationId xmlns:p14="http://schemas.microsoft.com/office/powerpoint/2010/main" val="279585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A (re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15748-13E4-20FD-3345-5405C2E22ED3}"/>
              </a:ext>
            </a:extLst>
          </p:cNvPr>
          <p:cNvSpPr/>
          <p:nvPr userDrawn="1"/>
        </p:nvSpPr>
        <p:spPr bwMode="gray">
          <a:xfrm>
            <a:off x="0" y="0"/>
            <a:ext cx="12192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2" name="Title 1">
            <a:extLst>
              <a:ext uri="{FF2B5EF4-FFF2-40B4-BE49-F238E27FC236}">
                <a16:creationId xmlns:a16="http://schemas.microsoft.com/office/drawing/2014/main" id="{89ADAAE6-C7C8-41CD-B37C-3EE1E8987106}"/>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7" name="Text Placeholder 10">
            <a:extLst>
              <a:ext uri="{FF2B5EF4-FFF2-40B4-BE49-F238E27FC236}">
                <a16:creationId xmlns:a16="http://schemas.microsoft.com/office/drawing/2014/main" id="{8CFFDC79-EB9C-37F8-07B1-E20F8A2E8ED1}"/>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
        <p:nvSpPr>
          <p:cNvPr id="9" name="Text Placeholder 13">
            <a:extLst>
              <a:ext uri="{FF2B5EF4-FFF2-40B4-BE49-F238E27FC236}">
                <a16:creationId xmlns:a16="http://schemas.microsoft.com/office/drawing/2014/main" id="{9C416C70-6006-1056-F3D9-948F7438B730}"/>
              </a:ext>
            </a:extLst>
          </p:cNvPr>
          <p:cNvSpPr>
            <a:spLocks noGrp="1"/>
          </p:cNvSpPr>
          <p:nvPr>
            <p:ph type="body" sz="quarter" idx="26" hasCustomPrompt="1"/>
          </p:nvPr>
        </p:nvSpPr>
        <p:spPr>
          <a:xfrm>
            <a:off x="7943851" y="683261"/>
            <a:ext cx="3226080" cy="1942982"/>
          </a:xfrm>
        </p:spPr>
        <p:txBody>
          <a:bodyPr/>
          <a:lstStyle>
            <a:lvl1pPr algn="r">
              <a:defRPr sz="13800">
                <a:solidFill>
                  <a:schemeClr val="bg1"/>
                </a:solidFill>
                <a:latin typeface="ABBvoice Display SemiBold" panose="020D0704020603060204" pitchFamily="34" charset="0"/>
              </a:defRPr>
            </a:lvl1pPr>
          </a:lstStyle>
          <a:p>
            <a:pPr lvl="0"/>
            <a:r>
              <a:rPr lang="en-US" dirty="0"/>
              <a:t>01</a:t>
            </a:r>
            <a:endParaRPr lang="en-US"/>
          </a:p>
        </p:txBody>
      </p:sp>
    </p:spTree>
    <p:extLst>
      <p:ext uri="{BB962C8B-B14F-4D97-AF65-F5344CB8AC3E}">
        <p14:creationId xmlns:p14="http://schemas.microsoft.com/office/powerpoint/2010/main" val="15269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A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15748-13E4-20FD-3345-5405C2E22ED3}"/>
              </a:ext>
            </a:extLst>
          </p:cNvPr>
          <p:cNvSpPr/>
          <p:nvPr userDrawn="1"/>
        </p:nvSpPr>
        <p:spPr bwMode="gray">
          <a:xfrm>
            <a:off x="0" y="0"/>
            <a:ext cx="12192000" cy="6858000"/>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2" name="Title 1">
            <a:extLst>
              <a:ext uri="{FF2B5EF4-FFF2-40B4-BE49-F238E27FC236}">
                <a16:creationId xmlns:a16="http://schemas.microsoft.com/office/drawing/2014/main" id="{89ADAAE6-C7C8-41CD-B37C-3EE1E8987106}"/>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7" name="Text Placeholder 10">
            <a:extLst>
              <a:ext uri="{FF2B5EF4-FFF2-40B4-BE49-F238E27FC236}">
                <a16:creationId xmlns:a16="http://schemas.microsoft.com/office/drawing/2014/main" id="{8CFFDC79-EB9C-37F8-07B1-E20F8A2E8ED1}"/>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
        <p:nvSpPr>
          <p:cNvPr id="9" name="Text Placeholder 13">
            <a:extLst>
              <a:ext uri="{FF2B5EF4-FFF2-40B4-BE49-F238E27FC236}">
                <a16:creationId xmlns:a16="http://schemas.microsoft.com/office/drawing/2014/main" id="{9C416C70-6006-1056-F3D9-948F7438B730}"/>
              </a:ext>
            </a:extLst>
          </p:cNvPr>
          <p:cNvSpPr>
            <a:spLocks noGrp="1"/>
          </p:cNvSpPr>
          <p:nvPr>
            <p:ph type="body" sz="quarter" idx="26" hasCustomPrompt="1"/>
          </p:nvPr>
        </p:nvSpPr>
        <p:spPr>
          <a:xfrm>
            <a:off x="7943851" y="683261"/>
            <a:ext cx="3226080" cy="1942982"/>
          </a:xfrm>
        </p:spPr>
        <p:txBody>
          <a:bodyPr/>
          <a:lstStyle>
            <a:lvl1pPr algn="r">
              <a:defRPr sz="13800">
                <a:solidFill>
                  <a:schemeClr val="bg1"/>
                </a:solidFill>
                <a:latin typeface="ABBvoice Display SemiBold" panose="020D0704020603060204" pitchFamily="34" charset="0"/>
              </a:defRPr>
            </a:lvl1pPr>
          </a:lstStyle>
          <a:p>
            <a:pPr lvl="0"/>
            <a:r>
              <a:rPr lang="en-US" dirty="0"/>
              <a:t>01</a:t>
            </a:r>
            <a:endParaRPr lang="en-US"/>
          </a:p>
        </p:txBody>
      </p:sp>
    </p:spTree>
    <p:extLst>
      <p:ext uri="{BB962C8B-B14F-4D97-AF65-F5344CB8AC3E}">
        <p14:creationId xmlns:p14="http://schemas.microsoft.com/office/powerpoint/2010/main" val="9874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B">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FE8A97-11DB-C7EF-2E09-C6F5E1633F3E}"/>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4" name="Title 1">
            <a:extLst>
              <a:ext uri="{FF2B5EF4-FFF2-40B4-BE49-F238E27FC236}">
                <a16:creationId xmlns:a16="http://schemas.microsoft.com/office/drawing/2014/main" id="{9F1C8B5C-2BF4-6B72-623D-D14711843D75}"/>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10" name="Text Placeholder 10">
            <a:extLst>
              <a:ext uri="{FF2B5EF4-FFF2-40B4-BE49-F238E27FC236}">
                <a16:creationId xmlns:a16="http://schemas.microsoft.com/office/drawing/2014/main" id="{D5F78710-5E2C-BCFC-D2F1-6DF70214B6D6}"/>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Tree>
    <p:extLst>
      <p:ext uri="{BB962C8B-B14F-4D97-AF65-F5344CB8AC3E}">
        <p14:creationId xmlns:p14="http://schemas.microsoft.com/office/powerpoint/2010/main" val="356585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B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F29550-C51D-B4F5-4F50-2FB8F3D11D46}"/>
              </a:ext>
            </a:extLst>
          </p:cNvPr>
          <p:cNvSpPr/>
          <p:nvPr userDrawn="1"/>
        </p:nvSpPr>
        <p:spPr bwMode="gray">
          <a:xfrm>
            <a:off x="0" y="0"/>
            <a:ext cx="12192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8" name="Title 1">
            <a:extLst>
              <a:ext uri="{FF2B5EF4-FFF2-40B4-BE49-F238E27FC236}">
                <a16:creationId xmlns:a16="http://schemas.microsoft.com/office/drawing/2014/main" id="{BF9B62AB-E854-71C6-C5A9-A27533FD8D15}"/>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10" name="Text Placeholder 10">
            <a:extLst>
              <a:ext uri="{FF2B5EF4-FFF2-40B4-BE49-F238E27FC236}">
                <a16:creationId xmlns:a16="http://schemas.microsoft.com/office/drawing/2014/main" id="{BF06A84B-7C22-8EF6-F38C-3C8D01CE323F}"/>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Tree>
    <p:extLst>
      <p:ext uri="{BB962C8B-B14F-4D97-AF65-F5344CB8AC3E}">
        <p14:creationId xmlns:p14="http://schemas.microsoft.com/office/powerpoint/2010/main" val="418532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B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F29550-C51D-B4F5-4F50-2FB8F3D11D46}"/>
              </a:ext>
            </a:extLst>
          </p:cNvPr>
          <p:cNvSpPr/>
          <p:nvPr userDrawn="1"/>
        </p:nvSpPr>
        <p:spPr bwMode="gray">
          <a:xfrm>
            <a:off x="0" y="0"/>
            <a:ext cx="12192000" cy="6858000"/>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8" name="Title 1">
            <a:extLst>
              <a:ext uri="{FF2B5EF4-FFF2-40B4-BE49-F238E27FC236}">
                <a16:creationId xmlns:a16="http://schemas.microsoft.com/office/drawing/2014/main" id="{FB3A0906-D146-BDC5-89B6-88508FC8D3AD}"/>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10" name="Text Placeholder 10">
            <a:extLst>
              <a:ext uri="{FF2B5EF4-FFF2-40B4-BE49-F238E27FC236}">
                <a16:creationId xmlns:a16="http://schemas.microsoft.com/office/drawing/2014/main" id="{74E86F98-FCAD-1DE9-7F95-EC4306D0593E}"/>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Tree>
    <p:extLst>
      <p:ext uri="{BB962C8B-B14F-4D97-AF65-F5344CB8AC3E}">
        <p14:creationId xmlns:p14="http://schemas.microsoft.com/office/powerpoint/2010/main" val="198139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325B3-798C-47FD-B05F-B2F3AB033020}"/>
              </a:ext>
            </a:extLst>
          </p:cNvPr>
          <p:cNvSpPr>
            <a:spLocks noGrp="1"/>
          </p:cNvSpPr>
          <p:nvPr>
            <p:ph type="title"/>
          </p:nvPr>
        </p:nvSpPr>
        <p:spPr>
          <a:xfrm>
            <a:off x="331200" y="691199"/>
            <a:ext cx="11530600" cy="367200"/>
          </a:xfrm>
        </p:spPr>
        <p:txBody>
          <a:bodyPr lIns="0" tIns="0" rIns="0" bIns="0"/>
          <a:lstStyle>
            <a:lvl1pPr>
              <a:defRPr b="1"/>
            </a:lvl1pPr>
          </a:lstStyle>
          <a:p>
            <a:r>
              <a:rPr lang="en-US"/>
              <a:t>Click to edit Master title style</a:t>
            </a:r>
            <a:endParaRPr lang="en-US" dirty="0"/>
          </a:p>
        </p:txBody>
      </p:sp>
      <p:sp>
        <p:nvSpPr>
          <p:cNvPr id="8" name="Text Placeholder 9">
            <a:extLst>
              <a:ext uri="{FF2B5EF4-FFF2-40B4-BE49-F238E27FC236}">
                <a16:creationId xmlns:a16="http://schemas.microsoft.com/office/drawing/2014/main" id="{CFEBAA7B-0B2E-41DA-8401-829266F20A8E}"/>
              </a:ext>
            </a:extLst>
          </p:cNvPr>
          <p:cNvSpPr>
            <a:spLocks noGrp="1"/>
          </p:cNvSpPr>
          <p:nvPr>
            <p:ph type="body" sz="quarter" idx="14" hasCustomPrompt="1"/>
          </p:nvPr>
        </p:nvSpPr>
        <p:spPr>
          <a:xfrm>
            <a:off x="331200" y="1057498"/>
            <a:ext cx="115306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2" name="Text Placeholder 11">
            <a:extLst>
              <a:ext uri="{FF2B5EF4-FFF2-40B4-BE49-F238E27FC236}">
                <a16:creationId xmlns:a16="http://schemas.microsoft.com/office/drawing/2014/main" id="{5289BAEE-D351-4460-976F-80EE4A24A991}"/>
              </a:ext>
            </a:extLst>
          </p:cNvPr>
          <p:cNvSpPr>
            <a:spLocks noGrp="1"/>
          </p:cNvSpPr>
          <p:nvPr>
            <p:ph type="body" sz="quarter" idx="15"/>
          </p:nvPr>
        </p:nvSpPr>
        <p:spPr>
          <a:xfrm>
            <a:off x="331200" y="1929600"/>
            <a:ext cx="11530600" cy="4244400"/>
          </a:xfrm>
        </p:spPr>
        <p:txBody>
          <a:bodyPr lIns="0" tIns="0" rIns="0" bIns="0"/>
          <a:lstStyle>
            <a:lvl1pPr marL="2844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1pPr>
            <a:lvl2pPr marL="5688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2pPr>
            <a:lvl3pPr marL="8532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3pPr>
            <a:lvl4pPr marL="8532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4pPr>
            <a:lvl5pPr marL="8532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5F7E1B39-5C80-4225-BFC0-8B0FA7ABAB97}"/>
              </a:ext>
            </a:extLst>
          </p:cNvPr>
          <p:cNvSpPr>
            <a:spLocks noGrp="1"/>
          </p:cNvSpPr>
          <p:nvPr>
            <p:ph type="ftr" sz="quarter" idx="10"/>
          </p:nvPr>
        </p:nvSpPr>
        <p:spPr/>
        <p:txBody>
          <a:bodyPr lIns="0" tIns="0" rIns="0" bIns="0"/>
          <a:lstStyle/>
          <a:p>
            <a:endParaRPr lang="en-US" dirty="0"/>
          </a:p>
        </p:txBody>
      </p:sp>
      <p:sp>
        <p:nvSpPr>
          <p:cNvPr id="4" name="Date Placeholder 3">
            <a:extLst>
              <a:ext uri="{FF2B5EF4-FFF2-40B4-BE49-F238E27FC236}">
                <a16:creationId xmlns:a16="http://schemas.microsoft.com/office/drawing/2014/main" id="{32B732F8-4FA8-4FDC-A795-6371BBB4E79F}"/>
              </a:ext>
            </a:extLst>
          </p:cNvPr>
          <p:cNvSpPr>
            <a:spLocks noGrp="1"/>
          </p:cNvSpPr>
          <p:nvPr>
            <p:ph type="dt" sz="half" idx="11"/>
          </p:nvPr>
        </p:nvSpPr>
        <p:spPr/>
        <p:txBody>
          <a:bodyPr lIns="0" tIns="0" rIns="0" bIns="0"/>
          <a:lstStyle/>
          <a:p>
            <a:fld id="{1DFE85B4-5EFD-4406-9D3D-357E557D4E6C}"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FEB7AAD1-CD9E-4BAD-B4F6-882B69FA4489}"/>
              </a:ext>
            </a:extLst>
          </p:cNvPr>
          <p:cNvSpPr>
            <a:spLocks noGrp="1"/>
          </p:cNvSpPr>
          <p:nvPr>
            <p:ph type="sldNum" sz="quarter" idx="12"/>
          </p:nvPr>
        </p:nvSpPr>
        <p:spPr/>
        <p:txBody>
          <a:bodyPr lIns="0" tIns="0" rIns="0" bIns="0"/>
          <a:lstStyle/>
          <a:p>
            <a:r>
              <a:rPr lang="en-US"/>
              <a:t>Slide </a:t>
            </a:r>
            <a:fld id="{619F89D8-7AE3-494A-97F3-03D680869632}" type="slidenum">
              <a:rPr lang="en-US" smtClean="0"/>
              <a:pPr/>
              <a:t>‹#›</a:t>
            </a:fld>
            <a:endParaRPr lang="en-US" dirty="0"/>
          </a:p>
        </p:txBody>
      </p:sp>
    </p:spTree>
    <p:extLst>
      <p:ext uri="{BB962C8B-B14F-4D97-AF65-F5344CB8AC3E}">
        <p14:creationId xmlns:p14="http://schemas.microsoft.com/office/powerpoint/2010/main" val="105554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dirty="0"/>
              <a:t>Click to edit Master title style</a:t>
            </a:r>
            <a:endParaRPr lang="en-US"/>
          </a:p>
        </p:txBody>
      </p:sp>
      <p:sp>
        <p:nvSpPr>
          <p:cNvPr id="9" name="Content Placeholder 8">
            <a:extLst>
              <a:ext uri="{FF2B5EF4-FFF2-40B4-BE49-F238E27FC236}">
                <a16:creationId xmlns:a16="http://schemas.microsoft.com/office/drawing/2014/main" id="{E7A0A1F6-D28F-445F-86A8-4985AF8BE52D}"/>
              </a:ext>
            </a:extLst>
          </p:cNvPr>
          <p:cNvSpPr>
            <a:spLocks noGrp="1"/>
          </p:cNvSpPr>
          <p:nvPr>
            <p:ph sz="quarter" idx="16"/>
          </p:nvPr>
        </p:nvSpPr>
        <p:spPr>
          <a:xfrm>
            <a:off x="331199" y="1929600"/>
            <a:ext cx="11530011" cy="424815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dirty="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B2EE78E3-0FB5-4EDC-9795-648A78EAEBD6}"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Tree>
    <p:extLst>
      <p:ext uri="{BB962C8B-B14F-4D97-AF65-F5344CB8AC3E}">
        <p14:creationId xmlns:p14="http://schemas.microsoft.com/office/powerpoint/2010/main" val="384391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B8D13B44-2ED7-4317-A623-6B66EEF72462}"/>
              </a:ext>
            </a:extLst>
          </p:cNvPr>
          <p:cNvSpPr>
            <a:spLocks noGrp="1"/>
          </p:cNvSpPr>
          <p:nvPr>
            <p:ph sz="quarter" idx="17"/>
          </p:nvPr>
        </p:nvSpPr>
        <p:spPr>
          <a:xfrm>
            <a:off x="331199" y="1929600"/>
            <a:ext cx="11530011"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0191ABF5-A638-4274-A939-005952C0BF1C}"/>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A5F2AF2E-30CA-4272-8C3D-5F02EA9E768E}"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406992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content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B8D13B44-2ED7-4317-A623-6B66EEF72462}"/>
              </a:ext>
            </a:extLst>
          </p:cNvPr>
          <p:cNvSpPr>
            <a:spLocks noGrp="1"/>
          </p:cNvSpPr>
          <p:nvPr>
            <p:ph sz="quarter" idx="17"/>
          </p:nvPr>
        </p:nvSpPr>
        <p:spPr>
          <a:xfrm>
            <a:off x="331199" y="2317637"/>
            <a:ext cx="11530011" cy="3193962"/>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7EB647C7-C6C0-458F-916D-92A3818855C7}"/>
              </a:ext>
            </a:extLst>
          </p:cNvPr>
          <p:cNvSpPr>
            <a:spLocks noGrp="1"/>
          </p:cNvSpPr>
          <p:nvPr>
            <p:ph sz="quarter" idx="19"/>
          </p:nvPr>
        </p:nvSpPr>
        <p:spPr>
          <a:xfrm>
            <a:off x="331199" y="1929600"/>
            <a:ext cx="11530011" cy="253592"/>
          </a:xfrm>
        </p:spPr>
        <p:txBody>
          <a:bodyPr lIns="0" tIns="0" rIns="0" bIns="0"/>
          <a:lstStyle>
            <a:lvl1pPr>
              <a:defRPr sz="1600" b="1">
                <a:solidFill>
                  <a:schemeClr val="bg2"/>
                </a:solidFill>
              </a:defRPr>
            </a:lvl1pPr>
          </a:lstStyle>
          <a:p>
            <a:pPr lvl="0"/>
            <a:r>
              <a:rPr lang="en-US"/>
              <a:t>Click to edit Master text styles</a:t>
            </a:r>
          </a:p>
        </p:txBody>
      </p:sp>
      <p:sp>
        <p:nvSpPr>
          <p:cNvPr id="11" name="Text Placeholder 9">
            <a:extLst>
              <a:ext uri="{FF2B5EF4-FFF2-40B4-BE49-F238E27FC236}">
                <a16:creationId xmlns:a16="http://schemas.microsoft.com/office/drawing/2014/main" id="{653D6A4D-9936-42D0-AC4D-FBDE81F97CB6}"/>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23EA9FC6-4DF3-47E8-8260-6FE5AE4F2855}"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121189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content 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B4A4D-1354-8C4B-6BBC-1A0D0A604257}"/>
              </a:ext>
            </a:extLst>
          </p:cNvPr>
          <p:cNvSpPr>
            <a:spLocks noGrp="1"/>
          </p:cNvSpPr>
          <p:nvPr>
            <p:ph type="title"/>
          </p:nvPr>
        </p:nvSpPr>
        <p:spPr>
          <a:xfrm>
            <a:off x="331200" y="691200"/>
            <a:ext cx="7836996" cy="363600"/>
          </a:xfrm>
        </p:spPr>
        <p:txBody>
          <a:bodyPr/>
          <a:lstStyle/>
          <a:p>
            <a:r>
              <a:rPr lang="en-US" dirty="0"/>
              <a:t>Click to edit Master title style</a:t>
            </a:r>
            <a:endParaRPr lang="en-US"/>
          </a:p>
        </p:txBody>
      </p:sp>
      <p:sp>
        <p:nvSpPr>
          <p:cNvPr id="3" name="Footer Placeholder 2">
            <a:extLst>
              <a:ext uri="{FF2B5EF4-FFF2-40B4-BE49-F238E27FC236}">
                <a16:creationId xmlns:a16="http://schemas.microsoft.com/office/drawing/2014/main" id="{AE37DDAB-FDB1-0870-8E88-BD41926CE694}"/>
              </a:ext>
            </a:extLst>
          </p:cNvPr>
          <p:cNvSpPr>
            <a:spLocks noGrp="1"/>
          </p:cNvSpPr>
          <p:nvPr>
            <p:ph type="ftr" sz="quarter" idx="10"/>
          </p:nvPr>
        </p:nvSpPr>
        <p:spPr>
          <a:xfrm>
            <a:off x="331200" y="6343200"/>
            <a:ext cx="7836407" cy="158400"/>
          </a:xfrm>
        </p:spPr>
        <p:txBody>
          <a:bodyPr/>
          <a:lstStyle/>
          <a:p>
            <a:endParaRPr lang="en-US" dirty="0"/>
          </a:p>
        </p:txBody>
      </p:sp>
      <p:sp>
        <p:nvSpPr>
          <p:cNvPr id="4" name="Date Placeholder 3">
            <a:extLst>
              <a:ext uri="{FF2B5EF4-FFF2-40B4-BE49-F238E27FC236}">
                <a16:creationId xmlns:a16="http://schemas.microsoft.com/office/drawing/2014/main" id="{5A993670-14A9-0A35-D2EB-D8230A73A150}"/>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3DD993D9-3FD1-276A-24E9-827A98823971}"/>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2B506773-0860-DE49-4BCC-8C4BB0647217}"/>
              </a:ext>
            </a:extLst>
          </p:cNvPr>
          <p:cNvSpPr>
            <a:spLocks noGrp="1"/>
          </p:cNvSpPr>
          <p:nvPr>
            <p:ph type="body" sz="quarter" idx="14" hasCustomPrompt="1"/>
          </p:nvPr>
        </p:nvSpPr>
        <p:spPr>
          <a:xfrm>
            <a:off x="331788" y="1057498"/>
            <a:ext cx="7836408"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Content Placeholder 8">
            <a:extLst>
              <a:ext uri="{FF2B5EF4-FFF2-40B4-BE49-F238E27FC236}">
                <a16:creationId xmlns:a16="http://schemas.microsoft.com/office/drawing/2014/main" id="{9AA1B98B-00B9-1C2F-0ACD-646A350F8681}"/>
              </a:ext>
            </a:extLst>
          </p:cNvPr>
          <p:cNvSpPr>
            <a:spLocks noGrp="1"/>
          </p:cNvSpPr>
          <p:nvPr>
            <p:ph sz="quarter" idx="17"/>
          </p:nvPr>
        </p:nvSpPr>
        <p:spPr>
          <a:xfrm>
            <a:off x="331199" y="2317637"/>
            <a:ext cx="7836408" cy="3193962"/>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Content Placeholder 8">
            <a:extLst>
              <a:ext uri="{FF2B5EF4-FFF2-40B4-BE49-F238E27FC236}">
                <a16:creationId xmlns:a16="http://schemas.microsoft.com/office/drawing/2014/main" id="{5E5A046C-2F74-6EED-D763-FB4F9E3C1E6C}"/>
              </a:ext>
            </a:extLst>
          </p:cNvPr>
          <p:cNvSpPr>
            <a:spLocks noGrp="1"/>
          </p:cNvSpPr>
          <p:nvPr>
            <p:ph sz="quarter" idx="19"/>
          </p:nvPr>
        </p:nvSpPr>
        <p:spPr>
          <a:xfrm>
            <a:off x="331199" y="1929600"/>
            <a:ext cx="7836408" cy="253592"/>
          </a:xfrm>
        </p:spPr>
        <p:txBody>
          <a:bodyPr lIns="0" tIns="0" rIns="0" bIns="0"/>
          <a:lstStyle>
            <a:lvl1pPr>
              <a:defRPr sz="1600" b="1">
                <a:solidFill>
                  <a:schemeClr val="bg2"/>
                </a:solidFill>
              </a:defRPr>
            </a:lvl1pPr>
          </a:lstStyle>
          <a:p>
            <a:pPr lvl="0"/>
            <a:r>
              <a:rPr lang="en-US" noProof="0"/>
              <a:t>Click to edit Master text styles</a:t>
            </a:r>
            <a:endParaRPr lang="en-US"/>
          </a:p>
        </p:txBody>
      </p:sp>
      <p:sp>
        <p:nvSpPr>
          <p:cNvPr id="9" name="Text Placeholder 9">
            <a:extLst>
              <a:ext uri="{FF2B5EF4-FFF2-40B4-BE49-F238E27FC236}">
                <a16:creationId xmlns:a16="http://schemas.microsoft.com/office/drawing/2014/main" id="{9029E88C-D487-6109-BE97-8E404D9E4740}"/>
              </a:ext>
            </a:extLst>
          </p:cNvPr>
          <p:cNvSpPr>
            <a:spLocks noGrp="1"/>
          </p:cNvSpPr>
          <p:nvPr>
            <p:ph type="body" sz="quarter" idx="16"/>
          </p:nvPr>
        </p:nvSpPr>
        <p:spPr>
          <a:xfrm>
            <a:off x="331200" y="5634000"/>
            <a:ext cx="7836408"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10" name="Text Placeholder 9">
            <a:extLst>
              <a:ext uri="{FF2B5EF4-FFF2-40B4-BE49-F238E27FC236}">
                <a16:creationId xmlns:a16="http://schemas.microsoft.com/office/drawing/2014/main" id="{5543002A-12FE-3269-8E83-DD69A9972C8E}"/>
              </a:ext>
            </a:extLst>
          </p:cNvPr>
          <p:cNvSpPr>
            <a:spLocks noGrp="1"/>
          </p:cNvSpPr>
          <p:nvPr>
            <p:ph type="body" sz="quarter" idx="20" hasCustomPrompt="1"/>
          </p:nvPr>
        </p:nvSpPr>
        <p:spPr>
          <a:xfrm>
            <a:off x="8924925" y="0"/>
            <a:ext cx="3267075" cy="6858000"/>
          </a:xfrm>
          <a:solidFill>
            <a:schemeClr val="accent1"/>
          </a:solidFill>
        </p:spPr>
        <p:txBody>
          <a:bodyPr lIns="274320" tIns="640080" rIns="274320" bIns="640080" anchor="ctr"/>
          <a:lstStyle>
            <a:lvl1pPr>
              <a:defRPr sz="1600" b="1">
                <a:solidFill>
                  <a:schemeClr val="bg1"/>
                </a:solidFill>
              </a:defRPr>
            </a:lvl1pPr>
            <a:lvl2pPr>
              <a:defRPr sz="1800" b="1">
                <a:solidFill>
                  <a:schemeClr val="bg1"/>
                </a:solidFill>
              </a:defRPr>
            </a:lvl2pPr>
            <a:lvl3pPr>
              <a:defRPr sz="1800" b="1">
                <a:solidFill>
                  <a:schemeClr val="bg1"/>
                </a:solidFill>
              </a:defRPr>
            </a:lvl3pPr>
            <a:lvl4pPr>
              <a:defRPr sz="1800" b="1">
                <a:solidFill>
                  <a:schemeClr val="bg1"/>
                </a:solidFill>
              </a:defRPr>
            </a:lvl4pPr>
            <a:lvl5pPr>
              <a:defRPr sz="1800" b="1">
                <a:solidFill>
                  <a:schemeClr val="bg1"/>
                </a:solidFill>
              </a:defRPr>
            </a:lvl5pPr>
          </a:lstStyle>
          <a:p>
            <a:pPr lvl="0"/>
            <a:r>
              <a:rPr lang="en-US"/>
              <a:t>This space can be used for additional information, to highlight or separate some content, charts can be placed here as well.</a:t>
            </a:r>
          </a:p>
        </p:txBody>
      </p:sp>
    </p:spTree>
    <p:extLst>
      <p:ext uri="{BB962C8B-B14F-4D97-AF65-F5344CB8AC3E}">
        <p14:creationId xmlns:p14="http://schemas.microsoft.com/office/powerpoint/2010/main" val="165688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17B5336C-3364-49A8-B303-FFEDF4FEBDF6}"/>
              </a:ext>
            </a:extLst>
          </p:cNvPr>
          <p:cNvSpPr>
            <a:spLocks noGrp="1"/>
          </p:cNvSpPr>
          <p:nvPr>
            <p:ph sz="quarter" idx="17"/>
          </p:nvPr>
        </p:nvSpPr>
        <p:spPr>
          <a:xfrm>
            <a:off x="331200" y="1929600"/>
            <a:ext cx="5658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A2A16399-43BB-47C9-B960-482AB4AC5988}"/>
              </a:ext>
            </a:extLst>
          </p:cNvPr>
          <p:cNvSpPr>
            <a:spLocks noGrp="1"/>
          </p:cNvSpPr>
          <p:nvPr>
            <p:ph sz="quarter" idx="18"/>
          </p:nvPr>
        </p:nvSpPr>
        <p:spPr>
          <a:xfrm>
            <a:off x="6203361" y="1929600"/>
            <a:ext cx="5658438" cy="3582000"/>
          </a:xfrm>
          <a:noFill/>
          <a:ln>
            <a:noFill/>
          </a:ln>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BD248592-FF76-4D0C-820C-440D43E13690}"/>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81ED819F-97D5-448E-930E-1025F3EC08CB}"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77223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17B5336C-3364-49A8-B303-FFEDF4FEBDF6}"/>
              </a:ext>
            </a:extLst>
          </p:cNvPr>
          <p:cNvSpPr>
            <a:spLocks noGrp="1"/>
          </p:cNvSpPr>
          <p:nvPr>
            <p:ph sz="quarter" idx="17"/>
          </p:nvPr>
        </p:nvSpPr>
        <p:spPr>
          <a:xfrm>
            <a:off x="331200" y="2317637"/>
            <a:ext cx="5658438" cy="3193962"/>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A2A16399-43BB-47C9-B960-482AB4AC5988}"/>
              </a:ext>
            </a:extLst>
          </p:cNvPr>
          <p:cNvSpPr>
            <a:spLocks noGrp="1"/>
          </p:cNvSpPr>
          <p:nvPr>
            <p:ph sz="quarter" idx="18"/>
          </p:nvPr>
        </p:nvSpPr>
        <p:spPr>
          <a:xfrm>
            <a:off x="6203361" y="2317637"/>
            <a:ext cx="5658438" cy="3193962"/>
          </a:xfrm>
          <a:noFill/>
          <a:ln>
            <a:noFill/>
          </a:ln>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16E8EA06-F8FC-49A9-A139-19792C8D084B}"/>
              </a:ext>
            </a:extLst>
          </p:cNvPr>
          <p:cNvSpPr>
            <a:spLocks noGrp="1"/>
          </p:cNvSpPr>
          <p:nvPr>
            <p:ph sz="quarter" idx="19"/>
          </p:nvPr>
        </p:nvSpPr>
        <p:spPr>
          <a:xfrm>
            <a:off x="331199" y="1929600"/>
            <a:ext cx="5658439" cy="253592"/>
          </a:xfrm>
        </p:spPr>
        <p:txBody>
          <a:bodyPr lIns="0" tIns="0" rIns="0" bIns="0"/>
          <a:lstStyle>
            <a:lvl1pPr>
              <a:defRPr sz="1600" b="1">
                <a:solidFill>
                  <a:schemeClr val="bg2"/>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8D40EE9E-5785-4471-8A7D-6EDB4494F687}"/>
              </a:ext>
            </a:extLst>
          </p:cNvPr>
          <p:cNvSpPr>
            <a:spLocks noGrp="1"/>
          </p:cNvSpPr>
          <p:nvPr>
            <p:ph sz="quarter" idx="20"/>
          </p:nvPr>
        </p:nvSpPr>
        <p:spPr>
          <a:xfrm>
            <a:off x="6203361" y="1929600"/>
            <a:ext cx="5658439" cy="253592"/>
          </a:xfrm>
        </p:spPr>
        <p:txBody>
          <a:bodyPr lIns="0" tIns="0" rIns="0" bIns="0"/>
          <a:lstStyle>
            <a:lvl1pPr>
              <a:defRPr sz="1600" b="1">
                <a:solidFill>
                  <a:schemeClr val="bg2"/>
                </a:solidFill>
              </a:defRPr>
            </a:lvl1pPr>
          </a:lstStyle>
          <a:p>
            <a:pPr lvl="0"/>
            <a:r>
              <a:rPr lang="en-US"/>
              <a:t>Click to edit Master text styles</a:t>
            </a:r>
          </a:p>
        </p:txBody>
      </p:sp>
      <p:sp>
        <p:nvSpPr>
          <p:cNvPr id="12" name="Text Placeholder 9">
            <a:extLst>
              <a:ext uri="{FF2B5EF4-FFF2-40B4-BE49-F238E27FC236}">
                <a16:creationId xmlns:a16="http://schemas.microsoft.com/office/drawing/2014/main" id="{D807EBA1-9E93-40B5-AB47-FE6B3497E95A}"/>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7F801677-5381-4CB3-9705-EB46AA325244}"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353126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54120-D971-3AE6-6184-628DB4A4CC5C}"/>
              </a:ext>
            </a:extLst>
          </p:cNvPr>
          <p:cNvSpPr>
            <a:spLocks noGrp="1"/>
          </p:cNvSpPr>
          <p:nvPr>
            <p:ph type="title"/>
          </p:nvPr>
        </p:nvSpPr>
        <p:spPr>
          <a:xfrm>
            <a:off x="331200" y="691200"/>
            <a:ext cx="7617540" cy="363600"/>
          </a:xfrm>
        </p:spPr>
        <p:txBody>
          <a:bodyPr/>
          <a:lstStyle/>
          <a:p>
            <a:r>
              <a:rPr lang="en-US" dirty="0"/>
              <a:t>Click to edit Master title style</a:t>
            </a:r>
            <a:endParaRPr lang="en-US"/>
          </a:p>
        </p:txBody>
      </p:sp>
      <p:sp>
        <p:nvSpPr>
          <p:cNvPr id="3" name="Footer Placeholder 2">
            <a:extLst>
              <a:ext uri="{FF2B5EF4-FFF2-40B4-BE49-F238E27FC236}">
                <a16:creationId xmlns:a16="http://schemas.microsoft.com/office/drawing/2014/main" id="{9A0BA6DF-295B-14B9-E598-D783D2FDD924}"/>
              </a:ext>
            </a:extLst>
          </p:cNvPr>
          <p:cNvSpPr>
            <a:spLocks noGrp="1"/>
          </p:cNvSpPr>
          <p:nvPr>
            <p:ph type="ftr" sz="quarter" idx="10"/>
          </p:nvPr>
        </p:nvSpPr>
        <p:spPr>
          <a:xfrm>
            <a:off x="331200" y="6343200"/>
            <a:ext cx="7617600" cy="158400"/>
          </a:xfrm>
        </p:spPr>
        <p:txBody>
          <a:bodyPr/>
          <a:lstStyle/>
          <a:p>
            <a:endParaRPr lang="en-US" dirty="0"/>
          </a:p>
        </p:txBody>
      </p:sp>
      <p:sp>
        <p:nvSpPr>
          <p:cNvPr id="4" name="Date Placeholder 3">
            <a:extLst>
              <a:ext uri="{FF2B5EF4-FFF2-40B4-BE49-F238E27FC236}">
                <a16:creationId xmlns:a16="http://schemas.microsoft.com/office/drawing/2014/main" id="{68EB5EAF-AC8A-3E99-A635-DD95C6E7503C}"/>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0CDCAB48-A3C0-27C0-2979-71DFA66ED32D}"/>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DAAEA1C8-F527-5F56-6EA0-FE61BD816149}"/>
              </a:ext>
            </a:extLst>
          </p:cNvPr>
          <p:cNvSpPr>
            <a:spLocks noGrp="1"/>
          </p:cNvSpPr>
          <p:nvPr>
            <p:ph type="body" sz="quarter" idx="14" hasCustomPrompt="1"/>
          </p:nvPr>
        </p:nvSpPr>
        <p:spPr>
          <a:xfrm>
            <a:off x="331788" y="1057498"/>
            <a:ext cx="7616952"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Content Placeholder 8">
            <a:extLst>
              <a:ext uri="{FF2B5EF4-FFF2-40B4-BE49-F238E27FC236}">
                <a16:creationId xmlns:a16="http://schemas.microsoft.com/office/drawing/2014/main" id="{50750D05-724E-4685-1127-ED2D71D3660C}"/>
              </a:ext>
            </a:extLst>
          </p:cNvPr>
          <p:cNvSpPr>
            <a:spLocks noGrp="1"/>
          </p:cNvSpPr>
          <p:nvPr>
            <p:ph sz="quarter" idx="17"/>
          </p:nvPr>
        </p:nvSpPr>
        <p:spPr>
          <a:xfrm>
            <a:off x="331200" y="1929600"/>
            <a:ext cx="3703320" cy="3581999"/>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Content Placeholder 8">
            <a:extLst>
              <a:ext uri="{FF2B5EF4-FFF2-40B4-BE49-F238E27FC236}">
                <a16:creationId xmlns:a16="http://schemas.microsoft.com/office/drawing/2014/main" id="{6777FA2A-A376-8418-9C6E-5B73CDF04687}"/>
              </a:ext>
            </a:extLst>
          </p:cNvPr>
          <p:cNvSpPr>
            <a:spLocks noGrp="1"/>
          </p:cNvSpPr>
          <p:nvPr>
            <p:ph sz="quarter" idx="18"/>
          </p:nvPr>
        </p:nvSpPr>
        <p:spPr>
          <a:xfrm>
            <a:off x="4244832" y="1929600"/>
            <a:ext cx="3703320" cy="3581999"/>
          </a:xfrm>
          <a:noFill/>
          <a:ln>
            <a:noFill/>
          </a:ln>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Text Placeholder 9">
            <a:extLst>
              <a:ext uri="{FF2B5EF4-FFF2-40B4-BE49-F238E27FC236}">
                <a16:creationId xmlns:a16="http://schemas.microsoft.com/office/drawing/2014/main" id="{D90514E6-1C08-3FA0-001E-15C4C5E61C91}"/>
              </a:ext>
            </a:extLst>
          </p:cNvPr>
          <p:cNvSpPr>
            <a:spLocks noGrp="1"/>
          </p:cNvSpPr>
          <p:nvPr>
            <p:ph type="body" sz="quarter" idx="16"/>
          </p:nvPr>
        </p:nvSpPr>
        <p:spPr>
          <a:xfrm>
            <a:off x="331200" y="5634000"/>
            <a:ext cx="7616952"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10" name="Text Placeholder 9">
            <a:extLst>
              <a:ext uri="{FF2B5EF4-FFF2-40B4-BE49-F238E27FC236}">
                <a16:creationId xmlns:a16="http://schemas.microsoft.com/office/drawing/2014/main" id="{CA62750D-C328-22C2-EE8C-68F88FCF83A4}"/>
              </a:ext>
            </a:extLst>
          </p:cNvPr>
          <p:cNvSpPr>
            <a:spLocks noGrp="1"/>
          </p:cNvSpPr>
          <p:nvPr>
            <p:ph type="body" sz="quarter" idx="21" hasCustomPrompt="1"/>
          </p:nvPr>
        </p:nvSpPr>
        <p:spPr>
          <a:xfrm>
            <a:off x="8924925" y="0"/>
            <a:ext cx="3267075" cy="6858000"/>
          </a:xfrm>
          <a:solidFill>
            <a:schemeClr val="accent1"/>
          </a:solidFill>
        </p:spPr>
        <p:txBody>
          <a:bodyPr lIns="274320" tIns="640080" rIns="274320" bIns="640080" anchor="ctr"/>
          <a:lstStyle>
            <a:lvl1pPr>
              <a:defRPr sz="1600" b="1">
                <a:solidFill>
                  <a:schemeClr val="bg1"/>
                </a:solidFill>
              </a:defRPr>
            </a:lvl1pPr>
            <a:lvl2pPr>
              <a:defRPr sz="1800" b="1">
                <a:solidFill>
                  <a:schemeClr val="bg1"/>
                </a:solidFill>
              </a:defRPr>
            </a:lvl2pPr>
            <a:lvl3pPr>
              <a:defRPr sz="1800" b="1">
                <a:solidFill>
                  <a:schemeClr val="bg1"/>
                </a:solidFill>
              </a:defRPr>
            </a:lvl3pPr>
            <a:lvl4pPr>
              <a:defRPr sz="1800" b="1">
                <a:solidFill>
                  <a:schemeClr val="bg1"/>
                </a:solidFill>
              </a:defRPr>
            </a:lvl4pPr>
            <a:lvl5pPr>
              <a:defRPr sz="1800" b="1">
                <a:solidFill>
                  <a:schemeClr val="bg1"/>
                </a:solidFill>
              </a:defRPr>
            </a:lvl5pPr>
          </a:lstStyle>
          <a:p>
            <a:pPr lvl="0"/>
            <a:r>
              <a:rPr lang="en-US"/>
              <a:t>This space can be used for additional information, to highlight or separate some content, charts can be placed here as well.</a:t>
            </a:r>
          </a:p>
        </p:txBody>
      </p:sp>
    </p:spTree>
    <p:extLst>
      <p:ext uri="{BB962C8B-B14F-4D97-AF65-F5344CB8AC3E}">
        <p14:creationId xmlns:p14="http://schemas.microsoft.com/office/powerpoint/2010/main" val="200755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765E783B-432D-48FF-919E-E9841F6E7CDB}"/>
              </a:ext>
            </a:extLst>
          </p:cNvPr>
          <p:cNvSpPr>
            <a:spLocks noGrp="1"/>
          </p:cNvSpPr>
          <p:nvPr>
            <p:ph sz="quarter" idx="17"/>
          </p:nvPr>
        </p:nvSpPr>
        <p:spPr>
          <a:xfrm>
            <a:off x="331200" y="1929600"/>
            <a:ext cx="3701050"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CE0F0C72-0A6F-47EB-B787-31465205AA09}"/>
              </a:ext>
            </a:extLst>
          </p:cNvPr>
          <p:cNvSpPr>
            <a:spLocks noGrp="1"/>
          </p:cNvSpPr>
          <p:nvPr>
            <p:ph sz="quarter" idx="18"/>
          </p:nvPr>
        </p:nvSpPr>
        <p:spPr>
          <a:xfrm>
            <a:off x="4245975" y="1929600"/>
            <a:ext cx="3701050"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42FDDA8A-CD8B-4264-BB35-5DED5E32A8B1}"/>
              </a:ext>
            </a:extLst>
          </p:cNvPr>
          <p:cNvSpPr>
            <a:spLocks noGrp="1"/>
          </p:cNvSpPr>
          <p:nvPr>
            <p:ph sz="quarter" idx="19"/>
          </p:nvPr>
        </p:nvSpPr>
        <p:spPr>
          <a:xfrm>
            <a:off x="8160749" y="1929600"/>
            <a:ext cx="3701050"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34F12F13-0517-4E0E-8E16-1636B7C145A4}"/>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3C98B010-9E51-4508-988C-7150B2C9E60D}"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45561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765E783B-432D-48FF-919E-E9841F6E7CDB}"/>
              </a:ext>
            </a:extLst>
          </p:cNvPr>
          <p:cNvSpPr>
            <a:spLocks noGrp="1"/>
          </p:cNvSpPr>
          <p:nvPr>
            <p:ph sz="quarter" idx="17"/>
          </p:nvPr>
        </p:nvSpPr>
        <p:spPr>
          <a:xfrm>
            <a:off x="331200" y="2317636"/>
            <a:ext cx="3701050" cy="319396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CE0F0C72-0A6F-47EB-B787-31465205AA09}"/>
              </a:ext>
            </a:extLst>
          </p:cNvPr>
          <p:cNvSpPr>
            <a:spLocks noGrp="1"/>
          </p:cNvSpPr>
          <p:nvPr>
            <p:ph sz="quarter" idx="18"/>
          </p:nvPr>
        </p:nvSpPr>
        <p:spPr>
          <a:xfrm>
            <a:off x="4245975" y="2317636"/>
            <a:ext cx="3701050" cy="319396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42FDDA8A-CD8B-4264-BB35-5DED5E32A8B1}"/>
              </a:ext>
            </a:extLst>
          </p:cNvPr>
          <p:cNvSpPr>
            <a:spLocks noGrp="1"/>
          </p:cNvSpPr>
          <p:nvPr>
            <p:ph sz="quarter" idx="19"/>
          </p:nvPr>
        </p:nvSpPr>
        <p:spPr>
          <a:xfrm>
            <a:off x="8160749" y="2317636"/>
            <a:ext cx="3701050" cy="319396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706B61B5-5ECE-42A3-B17B-C8474A1712E3}"/>
              </a:ext>
            </a:extLst>
          </p:cNvPr>
          <p:cNvSpPr>
            <a:spLocks noGrp="1"/>
          </p:cNvSpPr>
          <p:nvPr>
            <p:ph sz="quarter" idx="20"/>
          </p:nvPr>
        </p:nvSpPr>
        <p:spPr>
          <a:xfrm>
            <a:off x="331199" y="1929600"/>
            <a:ext cx="3701051" cy="253592"/>
          </a:xfrm>
        </p:spPr>
        <p:txBody>
          <a:bodyPr lIns="0" tIns="0" rIns="0" bIns="0"/>
          <a:lstStyle>
            <a:lvl1pPr>
              <a:defRPr sz="1600" b="1">
                <a:solidFill>
                  <a:schemeClr val="bg2"/>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2773C736-6DC9-4D25-9135-9FEE1C01F06F}"/>
              </a:ext>
            </a:extLst>
          </p:cNvPr>
          <p:cNvSpPr>
            <a:spLocks noGrp="1"/>
          </p:cNvSpPr>
          <p:nvPr>
            <p:ph sz="quarter" idx="21"/>
          </p:nvPr>
        </p:nvSpPr>
        <p:spPr>
          <a:xfrm>
            <a:off x="4245975" y="1929600"/>
            <a:ext cx="3701051" cy="253592"/>
          </a:xfrm>
        </p:spPr>
        <p:txBody>
          <a:bodyPr lIns="0" tIns="0" rIns="0" bIns="0"/>
          <a:lstStyle>
            <a:lvl1pPr>
              <a:defRPr sz="1600" b="1">
                <a:solidFill>
                  <a:schemeClr val="bg2"/>
                </a:solidFill>
              </a:defRPr>
            </a:lvl1pPr>
          </a:lstStyle>
          <a:p>
            <a:pPr lvl="0"/>
            <a:r>
              <a:rPr lang="en-US"/>
              <a:t>Click to edit Master text styles</a:t>
            </a:r>
          </a:p>
        </p:txBody>
      </p:sp>
      <p:sp>
        <p:nvSpPr>
          <p:cNvPr id="17" name="Content Placeholder 8">
            <a:extLst>
              <a:ext uri="{FF2B5EF4-FFF2-40B4-BE49-F238E27FC236}">
                <a16:creationId xmlns:a16="http://schemas.microsoft.com/office/drawing/2014/main" id="{378A027D-384E-4893-8ACE-7EB49A9DD383}"/>
              </a:ext>
            </a:extLst>
          </p:cNvPr>
          <p:cNvSpPr>
            <a:spLocks noGrp="1"/>
          </p:cNvSpPr>
          <p:nvPr>
            <p:ph sz="quarter" idx="22"/>
          </p:nvPr>
        </p:nvSpPr>
        <p:spPr>
          <a:xfrm>
            <a:off x="8160749" y="1929600"/>
            <a:ext cx="3701051" cy="253592"/>
          </a:xfrm>
        </p:spPr>
        <p:txBody>
          <a:bodyPr lIns="0" tIns="0" rIns="0" bIns="0"/>
          <a:lstStyle>
            <a:lvl1pPr>
              <a:defRPr sz="1600" b="1">
                <a:solidFill>
                  <a:schemeClr val="bg2"/>
                </a:solidFill>
              </a:defRPr>
            </a:lvl1pPr>
          </a:lstStyle>
          <a:p>
            <a:pPr lvl="0"/>
            <a:r>
              <a:rPr lang="en-US"/>
              <a:t>Click to edit Master text styles</a:t>
            </a:r>
          </a:p>
        </p:txBody>
      </p:sp>
      <p:sp>
        <p:nvSpPr>
          <p:cNvPr id="18" name="Text Placeholder 9">
            <a:extLst>
              <a:ext uri="{FF2B5EF4-FFF2-40B4-BE49-F238E27FC236}">
                <a16:creationId xmlns:a16="http://schemas.microsoft.com/office/drawing/2014/main" id="{449C90DB-E14A-489D-A9C1-BC279A96B979}"/>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4A9EFD76-11B9-42D3-8F67-053DFC685B12}"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76895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E737-3D4F-5001-BE47-2E5EE1893AA0}"/>
              </a:ext>
            </a:extLst>
          </p:cNvPr>
          <p:cNvSpPr>
            <a:spLocks noGrp="1"/>
          </p:cNvSpPr>
          <p:nvPr>
            <p:ph type="title"/>
          </p:nvPr>
        </p:nvSpPr>
        <p:spPr>
          <a:xfrm>
            <a:off x="331200" y="691200"/>
            <a:ext cx="8595948" cy="363600"/>
          </a:xfrm>
        </p:spPr>
        <p:txBody>
          <a:bodyPr/>
          <a:lstStyle/>
          <a:p>
            <a:r>
              <a:rPr lang="en-US" dirty="0"/>
              <a:t>Click to edit Master title style</a:t>
            </a:r>
            <a:endParaRPr lang="en-US"/>
          </a:p>
        </p:txBody>
      </p:sp>
      <p:sp>
        <p:nvSpPr>
          <p:cNvPr id="3" name="Footer Placeholder 2">
            <a:extLst>
              <a:ext uri="{FF2B5EF4-FFF2-40B4-BE49-F238E27FC236}">
                <a16:creationId xmlns:a16="http://schemas.microsoft.com/office/drawing/2014/main" id="{C2FBBFBE-6C8C-3F82-2098-7B9EB184A629}"/>
              </a:ext>
            </a:extLst>
          </p:cNvPr>
          <p:cNvSpPr>
            <a:spLocks noGrp="1"/>
          </p:cNvSpPr>
          <p:nvPr>
            <p:ph type="ftr" sz="quarter" idx="10"/>
          </p:nvPr>
        </p:nvSpPr>
        <p:spPr>
          <a:xfrm>
            <a:off x="331200" y="6343200"/>
            <a:ext cx="8596800" cy="158400"/>
          </a:xfrm>
        </p:spPr>
        <p:txBody>
          <a:bodyPr/>
          <a:lstStyle/>
          <a:p>
            <a:endParaRPr lang="en-US" dirty="0"/>
          </a:p>
        </p:txBody>
      </p:sp>
      <p:sp>
        <p:nvSpPr>
          <p:cNvPr id="4" name="Date Placeholder 3">
            <a:extLst>
              <a:ext uri="{FF2B5EF4-FFF2-40B4-BE49-F238E27FC236}">
                <a16:creationId xmlns:a16="http://schemas.microsoft.com/office/drawing/2014/main" id="{AEAE9F0A-BE3C-4FC1-7380-C833A79368EC}"/>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A3058BC2-8858-4D7B-4055-E3D5179F329F}"/>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B49C02E9-0CB5-9793-D210-245428FE3CD5}"/>
              </a:ext>
            </a:extLst>
          </p:cNvPr>
          <p:cNvSpPr>
            <a:spLocks noGrp="1"/>
          </p:cNvSpPr>
          <p:nvPr>
            <p:ph type="body" sz="quarter" idx="14" hasCustomPrompt="1"/>
          </p:nvPr>
        </p:nvSpPr>
        <p:spPr>
          <a:xfrm>
            <a:off x="331788" y="1057498"/>
            <a:ext cx="859536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Content Placeholder 8">
            <a:extLst>
              <a:ext uri="{FF2B5EF4-FFF2-40B4-BE49-F238E27FC236}">
                <a16:creationId xmlns:a16="http://schemas.microsoft.com/office/drawing/2014/main" id="{BA71D45E-2E45-D97E-27A8-AB1B39830DA8}"/>
              </a:ext>
            </a:extLst>
          </p:cNvPr>
          <p:cNvSpPr>
            <a:spLocks noGrp="1"/>
          </p:cNvSpPr>
          <p:nvPr>
            <p:ph sz="quarter" idx="17"/>
          </p:nvPr>
        </p:nvSpPr>
        <p:spPr>
          <a:xfrm>
            <a:off x="331200" y="1929600"/>
            <a:ext cx="2721563"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Content Placeholder 8">
            <a:extLst>
              <a:ext uri="{FF2B5EF4-FFF2-40B4-BE49-F238E27FC236}">
                <a16:creationId xmlns:a16="http://schemas.microsoft.com/office/drawing/2014/main" id="{BB70E94D-1F79-0E6A-FB1A-B1CEBC50C943}"/>
              </a:ext>
            </a:extLst>
          </p:cNvPr>
          <p:cNvSpPr>
            <a:spLocks noGrp="1"/>
          </p:cNvSpPr>
          <p:nvPr>
            <p:ph sz="quarter" idx="18"/>
          </p:nvPr>
        </p:nvSpPr>
        <p:spPr>
          <a:xfrm>
            <a:off x="3267545" y="1929600"/>
            <a:ext cx="2721563"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Content Placeholder 8">
            <a:extLst>
              <a:ext uri="{FF2B5EF4-FFF2-40B4-BE49-F238E27FC236}">
                <a16:creationId xmlns:a16="http://schemas.microsoft.com/office/drawing/2014/main" id="{44EDC01B-D6CD-CDE1-0DFF-5223EED95786}"/>
              </a:ext>
            </a:extLst>
          </p:cNvPr>
          <p:cNvSpPr>
            <a:spLocks noGrp="1"/>
          </p:cNvSpPr>
          <p:nvPr>
            <p:ph sz="quarter" idx="19"/>
          </p:nvPr>
        </p:nvSpPr>
        <p:spPr>
          <a:xfrm>
            <a:off x="6203890" y="1929600"/>
            <a:ext cx="2721563"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Text Placeholder 9">
            <a:extLst>
              <a:ext uri="{FF2B5EF4-FFF2-40B4-BE49-F238E27FC236}">
                <a16:creationId xmlns:a16="http://schemas.microsoft.com/office/drawing/2014/main" id="{79A36F85-2F69-5B91-5518-1F0F9885380A}"/>
              </a:ext>
            </a:extLst>
          </p:cNvPr>
          <p:cNvSpPr>
            <a:spLocks noGrp="1"/>
          </p:cNvSpPr>
          <p:nvPr>
            <p:ph type="body" sz="quarter" idx="16"/>
          </p:nvPr>
        </p:nvSpPr>
        <p:spPr>
          <a:xfrm>
            <a:off x="331200" y="5634000"/>
            <a:ext cx="859536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11" name="Text Placeholder 9">
            <a:extLst>
              <a:ext uri="{FF2B5EF4-FFF2-40B4-BE49-F238E27FC236}">
                <a16:creationId xmlns:a16="http://schemas.microsoft.com/office/drawing/2014/main" id="{06BE9534-FB13-A9AE-FE58-9C4A964A65F2}"/>
              </a:ext>
            </a:extLst>
          </p:cNvPr>
          <p:cNvSpPr>
            <a:spLocks noGrp="1"/>
          </p:cNvSpPr>
          <p:nvPr>
            <p:ph type="body" sz="quarter" idx="24" hasCustomPrompt="1"/>
          </p:nvPr>
        </p:nvSpPr>
        <p:spPr>
          <a:xfrm>
            <a:off x="9139239" y="0"/>
            <a:ext cx="3052761" cy="6858000"/>
          </a:xfrm>
          <a:solidFill>
            <a:schemeClr val="accent1"/>
          </a:solidFill>
        </p:spPr>
        <p:txBody>
          <a:bodyPr lIns="274320" tIns="640080" rIns="274320" bIns="640080" anchor="ctr"/>
          <a:lstStyle>
            <a:lvl1pPr>
              <a:defRPr sz="1600" b="1">
                <a:solidFill>
                  <a:schemeClr val="bg1"/>
                </a:solidFill>
              </a:defRPr>
            </a:lvl1pPr>
            <a:lvl2pPr>
              <a:defRPr sz="1800" b="1">
                <a:solidFill>
                  <a:schemeClr val="bg1"/>
                </a:solidFill>
              </a:defRPr>
            </a:lvl2pPr>
            <a:lvl3pPr>
              <a:defRPr sz="1800" b="1">
                <a:solidFill>
                  <a:schemeClr val="bg1"/>
                </a:solidFill>
              </a:defRPr>
            </a:lvl3pPr>
            <a:lvl4pPr>
              <a:defRPr sz="1800" b="1">
                <a:solidFill>
                  <a:schemeClr val="bg1"/>
                </a:solidFill>
              </a:defRPr>
            </a:lvl4pPr>
            <a:lvl5pPr>
              <a:defRPr sz="1800" b="1">
                <a:solidFill>
                  <a:schemeClr val="bg1"/>
                </a:solidFill>
              </a:defRPr>
            </a:lvl5pPr>
          </a:lstStyle>
          <a:p>
            <a:pPr lvl="0"/>
            <a:r>
              <a:rPr lang="en-US"/>
              <a:t>This space can be used for additional information, to highlight or separate some content, charts can be placed here as well.</a:t>
            </a:r>
          </a:p>
        </p:txBody>
      </p:sp>
    </p:spTree>
    <p:extLst>
      <p:ext uri="{BB962C8B-B14F-4D97-AF65-F5344CB8AC3E}">
        <p14:creationId xmlns:p14="http://schemas.microsoft.com/office/powerpoint/2010/main" val="318809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690AB117-4C73-4A20-9957-79D439C51B4D}"/>
              </a:ext>
            </a:extLst>
          </p:cNvPr>
          <p:cNvSpPr>
            <a:spLocks noGrp="1"/>
          </p:cNvSpPr>
          <p:nvPr>
            <p:ph sz="quarter" idx="17"/>
          </p:nvPr>
        </p:nvSpPr>
        <p:spPr>
          <a:xfrm>
            <a:off x="331200"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7308727B-EED5-46EC-841D-047A6193C6F7}"/>
              </a:ext>
            </a:extLst>
          </p:cNvPr>
          <p:cNvSpPr>
            <a:spLocks noGrp="1"/>
          </p:cNvSpPr>
          <p:nvPr>
            <p:ph sz="quarter" idx="18"/>
          </p:nvPr>
        </p:nvSpPr>
        <p:spPr>
          <a:xfrm>
            <a:off x="3267545"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649CA4A0-E652-4ED8-94BE-90A9E06898C1}"/>
              </a:ext>
            </a:extLst>
          </p:cNvPr>
          <p:cNvSpPr>
            <a:spLocks noGrp="1"/>
          </p:cNvSpPr>
          <p:nvPr>
            <p:ph sz="quarter" idx="19"/>
          </p:nvPr>
        </p:nvSpPr>
        <p:spPr>
          <a:xfrm>
            <a:off x="6203890"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AD8153C1-25B9-4517-970E-E26DC9F17786}"/>
              </a:ext>
            </a:extLst>
          </p:cNvPr>
          <p:cNvSpPr>
            <a:spLocks noGrp="1"/>
          </p:cNvSpPr>
          <p:nvPr>
            <p:ph sz="quarter" idx="20"/>
          </p:nvPr>
        </p:nvSpPr>
        <p:spPr>
          <a:xfrm>
            <a:off x="9140236"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9">
            <a:extLst>
              <a:ext uri="{FF2B5EF4-FFF2-40B4-BE49-F238E27FC236}">
                <a16:creationId xmlns:a16="http://schemas.microsoft.com/office/drawing/2014/main" id="{960817C6-275D-460F-9252-B93D047D6985}"/>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B4B70CD1-C41C-414B-A51B-8D51D9EDBDBC}"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83347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690AB117-4C73-4A20-9957-79D439C51B4D}"/>
              </a:ext>
            </a:extLst>
          </p:cNvPr>
          <p:cNvSpPr>
            <a:spLocks noGrp="1"/>
          </p:cNvSpPr>
          <p:nvPr>
            <p:ph sz="quarter" idx="17"/>
          </p:nvPr>
        </p:nvSpPr>
        <p:spPr>
          <a:xfrm>
            <a:off x="331200" y="2317636"/>
            <a:ext cx="2721563" cy="31939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7308727B-EED5-46EC-841D-047A6193C6F7}"/>
              </a:ext>
            </a:extLst>
          </p:cNvPr>
          <p:cNvSpPr>
            <a:spLocks noGrp="1"/>
          </p:cNvSpPr>
          <p:nvPr>
            <p:ph sz="quarter" idx="18"/>
          </p:nvPr>
        </p:nvSpPr>
        <p:spPr>
          <a:xfrm>
            <a:off x="3267545" y="2317636"/>
            <a:ext cx="2721563" cy="31939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649CA4A0-E652-4ED8-94BE-90A9E06898C1}"/>
              </a:ext>
            </a:extLst>
          </p:cNvPr>
          <p:cNvSpPr>
            <a:spLocks noGrp="1"/>
          </p:cNvSpPr>
          <p:nvPr>
            <p:ph sz="quarter" idx="19"/>
          </p:nvPr>
        </p:nvSpPr>
        <p:spPr>
          <a:xfrm>
            <a:off x="6203890" y="2317636"/>
            <a:ext cx="2721563" cy="31939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AD8153C1-25B9-4517-970E-E26DC9F17786}"/>
              </a:ext>
            </a:extLst>
          </p:cNvPr>
          <p:cNvSpPr>
            <a:spLocks noGrp="1"/>
          </p:cNvSpPr>
          <p:nvPr>
            <p:ph sz="quarter" idx="20"/>
          </p:nvPr>
        </p:nvSpPr>
        <p:spPr>
          <a:xfrm>
            <a:off x="9140236" y="2317636"/>
            <a:ext cx="2721563" cy="31939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268A3033-04CA-4439-8559-F7AE384EA32B}"/>
              </a:ext>
            </a:extLst>
          </p:cNvPr>
          <p:cNvSpPr>
            <a:spLocks noGrp="1"/>
          </p:cNvSpPr>
          <p:nvPr>
            <p:ph sz="quarter" idx="21"/>
          </p:nvPr>
        </p:nvSpPr>
        <p:spPr>
          <a:xfrm>
            <a:off x="331200" y="1929600"/>
            <a:ext cx="2721563" cy="253592"/>
          </a:xfrm>
        </p:spPr>
        <p:txBody>
          <a:bodyPr lIns="0" tIns="0" rIns="0" bIns="0"/>
          <a:lstStyle>
            <a:lvl1pPr>
              <a:defRPr sz="1600" b="1">
                <a:solidFill>
                  <a:schemeClr val="bg2"/>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4D699DA1-1B8F-4C83-8F6C-063B993E67CF}"/>
              </a:ext>
            </a:extLst>
          </p:cNvPr>
          <p:cNvSpPr>
            <a:spLocks noGrp="1"/>
          </p:cNvSpPr>
          <p:nvPr>
            <p:ph sz="quarter" idx="22"/>
          </p:nvPr>
        </p:nvSpPr>
        <p:spPr>
          <a:xfrm>
            <a:off x="3267545" y="1929600"/>
            <a:ext cx="2721563" cy="253592"/>
          </a:xfrm>
        </p:spPr>
        <p:txBody>
          <a:bodyPr lIns="0" tIns="0" rIns="0" bIns="0"/>
          <a:lstStyle>
            <a:lvl1pPr>
              <a:defRPr sz="1600" b="1">
                <a:solidFill>
                  <a:schemeClr val="bg2"/>
                </a:solidFill>
              </a:defRPr>
            </a:lvl1pPr>
          </a:lstStyle>
          <a:p>
            <a:pPr lvl="0"/>
            <a:r>
              <a:rPr lang="en-US"/>
              <a:t>Click to edit Master text styles</a:t>
            </a:r>
          </a:p>
        </p:txBody>
      </p:sp>
      <p:sp>
        <p:nvSpPr>
          <p:cNvPr id="17" name="Content Placeholder 8">
            <a:extLst>
              <a:ext uri="{FF2B5EF4-FFF2-40B4-BE49-F238E27FC236}">
                <a16:creationId xmlns:a16="http://schemas.microsoft.com/office/drawing/2014/main" id="{91F962DF-57F1-4D07-A843-D38835817327}"/>
              </a:ext>
            </a:extLst>
          </p:cNvPr>
          <p:cNvSpPr>
            <a:spLocks noGrp="1"/>
          </p:cNvSpPr>
          <p:nvPr>
            <p:ph sz="quarter" idx="23"/>
          </p:nvPr>
        </p:nvSpPr>
        <p:spPr>
          <a:xfrm>
            <a:off x="6203890" y="1929600"/>
            <a:ext cx="2721563" cy="253592"/>
          </a:xfrm>
        </p:spPr>
        <p:txBody>
          <a:bodyPr lIns="0" tIns="0" rIns="0" bIns="0"/>
          <a:lstStyle>
            <a:lvl1pPr>
              <a:defRPr sz="1600" b="1">
                <a:solidFill>
                  <a:schemeClr val="bg2"/>
                </a:solidFill>
              </a:defRPr>
            </a:lvl1pPr>
          </a:lstStyle>
          <a:p>
            <a:pPr lvl="0"/>
            <a:r>
              <a:rPr lang="en-US"/>
              <a:t>Click to edit Master text styles</a:t>
            </a:r>
          </a:p>
        </p:txBody>
      </p:sp>
      <p:sp>
        <p:nvSpPr>
          <p:cNvPr id="19" name="Content Placeholder 8">
            <a:extLst>
              <a:ext uri="{FF2B5EF4-FFF2-40B4-BE49-F238E27FC236}">
                <a16:creationId xmlns:a16="http://schemas.microsoft.com/office/drawing/2014/main" id="{4DC621D3-00B6-4873-80E9-80B2E963CB27}"/>
              </a:ext>
            </a:extLst>
          </p:cNvPr>
          <p:cNvSpPr>
            <a:spLocks noGrp="1"/>
          </p:cNvSpPr>
          <p:nvPr>
            <p:ph sz="quarter" idx="24"/>
          </p:nvPr>
        </p:nvSpPr>
        <p:spPr>
          <a:xfrm>
            <a:off x="9140236" y="1929600"/>
            <a:ext cx="2721563" cy="253592"/>
          </a:xfrm>
        </p:spPr>
        <p:txBody>
          <a:bodyPr lIns="0" tIns="0" rIns="0" bIns="0"/>
          <a:lstStyle>
            <a:lvl1pPr>
              <a:defRPr sz="1600" b="1">
                <a:solidFill>
                  <a:schemeClr val="bg2"/>
                </a:solidFill>
              </a:defRPr>
            </a:lvl1pPr>
          </a:lstStyle>
          <a:p>
            <a:pPr lvl="0"/>
            <a:r>
              <a:rPr lang="en-US"/>
              <a:t>Click to edit Master text styles</a:t>
            </a:r>
          </a:p>
        </p:txBody>
      </p:sp>
      <p:sp>
        <p:nvSpPr>
          <p:cNvPr id="20" name="Text Placeholder 9">
            <a:extLst>
              <a:ext uri="{FF2B5EF4-FFF2-40B4-BE49-F238E27FC236}">
                <a16:creationId xmlns:a16="http://schemas.microsoft.com/office/drawing/2014/main" id="{20E266E3-5FFB-41B2-9494-480B63C0ED07}"/>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70EB4319-3BA4-418A-A5E9-F60173BA8E4D}"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346331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ontent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111B9042-212B-46A5-9683-B0E80DA38729}"/>
              </a:ext>
            </a:extLst>
          </p:cNvPr>
          <p:cNvSpPr>
            <a:spLocks noGrp="1"/>
          </p:cNvSpPr>
          <p:nvPr>
            <p:ph sz="quarter" idx="17"/>
          </p:nvPr>
        </p:nvSpPr>
        <p:spPr>
          <a:xfrm>
            <a:off x="331200" y="1929600"/>
            <a:ext cx="5658438" cy="1685138"/>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4" name="Content Placeholder 8">
            <a:extLst>
              <a:ext uri="{FF2B5EF4-FFF2-40B4-BE49-F238E27FC236}">
                <a16:creationId xmlns:a16="http://schemas.microsoft.com/office/drawing/2014/main" id="{CC8272B2-E586-4FA2-8B90-41D4FAB96F2A}"/>
              </a:ext>
            </a:extLst>
          </p:cNvPr>
          <p:cNvSpPr>
            <a:spLocks noGrp="1"/>
          </p:cNvSpPr>
          <p:nvPr>
            <p:ph sz="quarter" idx="18"/>
          </p:nvPr>
        </p:nvSpPr>
        <p:spPr>
          <a:xfrm>
            <a:off x="331200" y="3827714"/>
            <a:ext cx="5658438" cy="1685138"/>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6" name="Content Placeholder 8">
            <a:extLst>
              <a:ext uri="{FF2B5EF4-FFF2-40B4-BE49-F238E27FC236}">
                <a16:creationId xmlns:a16="http://schemas.microsoft.com/office/drawing/2014/main" id="{B4EE1E65-7497-40C2-9994-C31475F1F07E}"/>
              </a:ext>
            </a:extLst>
          </p:cNvPr>
          <p:cNvSpPr>
            <a:spLocks noGrp="1"/>
          </p:cNvSpPr>
          <p:nvPr>
            <p:ph sz="quarter" idx="19"/>
          </p:nvPr>
        </p:nvSpPr>
        <p:spPr>
          <a:xfrm>
            <a:off x="6204151" y="1929600"/>
            <a:ext cx="5658438" cy="1685138"/>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8" name="Content Placeholder 8">
            <a:extLst>
              <a:ext uri="{FF2B5EF4-FFF2-40B4-BE49-F238E27FC236}">
                <a16:creationId xmlns:a16="http://schemas.microsoft.com/office/drawing/2014/main" id="{80A57BBC-5882-4E81-BCA2-FF31B00865E5}"/>
              </a:ext>
            </a:extLst>
          </p:cNvPr>
          <p:cNvSpPr>
            <a:spLocks noGrp="1"/>
          </p:cNvSpPr>
          <p:nvPr>
            <p:ph sz="quarter" idx="20"/>
          </p:nvPr>
        </p:nvSpPr>
        <p:spPr>
          <a:xfrm>
            <a:off x="6204151" y="3827714"/>
            <a:ext cx="5658438" cy="1685138"/>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2" name="Text Placeholder 9">
            <a:extLst>
              <a:ext uri="{FF2B5EF4-FFF2-40B4-BE49-F238E27FC236}">
                <a16:creationId xmlns:a16="http://schemas.microsoft.com/office/drawing/2014/main" id="{D40A4B2B-8988-4AFD-A14B-AAA7F09DD511}"/>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2D5142AE-B3D0-4774-B832-9DD3EC701A42}"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08494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content 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8A928EB5-CEDF-4A8E-81B5-DCF53570E957}"/>
              </a:ext>
            </a:extLst>
          </p:cNvPr>
          <p:cNvSpPr>
            <a:spLocks noGrp="1"/>
          </p:cNvSpPr>
          <p:nvPr>
            <p:ph sz="quarter" idx="17"/>
          </p:nvPr>
        </p:nvSpPr>
        <p:spPr>
          <a:xfrm>
            <a:off x="331200" y="1929600"/>
            <a:ext cx="5658438" cy="1685138"/>
          </a:xfrm>
          <a:solidFill>
            <a:schemeClr val="accent5"/>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43B0B81C-97D4-4F96-B86E-78446A115C98}"/>
              </a:ext>
            </a:extLst>
          </p:cNvPr>
          <p:cNvSpPr>
            <a:spLocks noGrp="1"/>
          </p:cNvSpPr>
          <p:nvPr>
            <p:ph sz="quarter" idx="18"/>
          </p:nvPr>
        </p:nvSpPr>
        <p:spPr>
          <a:xfrm>
            <a:off x="331200" y="3827714"/>
            <a:ext cx="5658438" cy="1685138"/>
          </a:xfrm>
          <a:solidFill>
            <a:schemeClr val="accent5"/>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01D9841E-35A4-4050-896A-91A2DAC646E6}"/>
              </a:ext>
            </a:extLst>
          </p:cNvPr>
          <p:cNvSpPr>
            <a:spLocks noGrp="1"/>
          </p:cNvSpPr>
          <p:nvPr>
            <p:ph sz="quarter" idx="19"/>
          </p:nvPr>
        </p:nvSpPr>
        <p:spPr>
          <a:xfrm>
            <a:off x="6204151" y="1929600"/>
            <a:ext cx="5658438" cy="1685138"/>
          </a:xfrm>
          <a:solidFill>
            <a:schemeClr val="accent5"/>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25AE70BE-1AE8-4A0C-AE03-7895C4186A58}"/>
              </a:ext>
            </a:extLst>
          </p:cNvPr>
          <p:cNvSpPr>
            <a:spLocks noGrp="1"/>
          </p:cNvSpPr>
          <p:nvPr>
            <p:ph sz="quarter" idx="20"/>
          </p:nvPr>
        </p:nvSpPr>
        <p:spPr>
          <a:xfrm>
            <a:off x="6204151" y="3827714"/>
            <a:ext cx="5658438" cy="1685138"/>
          </a:xfrm>
          <a:solidFill>
            <a:schemeClr val="accent5"/>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9">
            <a:extLst>
              <a:ext uri="{FF2B5EF4-FFF2-40B4-BE49-F238E27FC236}">
                <a16:creationId xmlns:a16="http://schemas.microsoft.com/office/drawing/2014/main" id="{2E790894-8E0F-44FE-8E80-5B61F5EE8C79}"/>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a:lstStyle/>
          <a:p>
            <a:fld id="{059C796D-1B49-4E34-B30C-BB7A6D17ED22}"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6871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content 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C398B-D021-7FA7-9C63-8A20EEFB2B52}"/>
              </a:ext>
            </a:extLst>
          </p:cNvPr>
          <p:cNvSpPr>
            <a:spLocks noGrp="1"/>
          </p:cNvSpPr>
          <p:nvPr>
            <p:ph type="title"/>
          </p:nvPr>
        </p:nvSpPr>
        <p:spPr>
          <a:xfrm>
            <a:off x="331200" y="691200"/>
            <a:ext cx="9181165" cy="363600"/>
          </a:xfrm>
        </p:spPr>
        <p:txBody>
          <a:bodyPr/>
          <a:lstStyle/>
          <a:p>
            <a:r>
              <a:rPr lang="en-US" dirty="0"/>
              <a:t>Click to edit Master title style</a:t>
            </a:r>
            <a:endParaRPr lang="en-US"/>
          </a:p>
        </p:txBody>
      </p:sp>
      <p:sp>
        <p:nvSpPr>
          <p:cNvPr id="3" name="Footer Placeholder 2">
            <a:extLst>
              <a:ext uri="{FF2B5EF4-FFF2-40B4-BE49-F238E27FC236}">
                <a16:creationId xmlns:a16="http://schemas.microsoft.com/office/drawing/2014/main" id="{D88D6622-0569-1373-8513-A84EE6BD9AE3}"/>
              </a:ext>
            </a:extLst>
          </p:cNvPr>
          <p:cNvSpPr>
            <a:spLocks noGrp="1"/>
          </p:cNvSpPr>
          <p:nvPr>
            <p:ph type="ftr" sz="quarter" idx="10"/>
          </p:nvPr>
        </p:nvSpPr>
        <p:spPr>
          <a:xfrm>
            <a:off x="331200" y="6343200"/>
            <a:ext cx="9180000" cy="158400"/>
          </a:xfrm>
        </p:spPr>
        <p:txBody>
          <a:bodyPr/>
          <a:lstStyle/>
          <a:p>
            <a:endParaRPr lang="en-US" dirty="0"/>
          </a:p>
        </p:txBody>
      </p:sp>
      <p:sp>
        <p:nvSpPr>
          <p:cNvPr id="4" name="Date Placeholder 3">
            <a:extLst>
              <a:ext uri="{FF2B5EF4-FFF2-40B4-BE49-F238E27FC236}">
                <a16:creationId xmlns:a16="http://schemas.microsoft.com/office/drawing/2014/main" id="{D4D890ED-22EA-F340-5D69-C4482F8F5A7D}"/>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CA39646E-C2FB-1D0B-85AB-E420ACDD55D6}"/>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FA2FAFDC-E066-B77E-12C1-F5C9CB386058}"/>
              </a:ext>
            </a:extLst>
          </p:cNvPr>
          <p:cNvSpPr>
            <a:spLocks noGrp="1"/>
          </p:cNvSpPr>
          <p:nvPr>
            <p:ph type="body" sz="quarter" idx="14" hasCustomPrompt="1"/>
          </p:nvPr>
        </p:nvSpPr>
        <p:spPr>
          <a:xfrm>
            <a:off x="331789" y="1057498"/>
            <a:ext cx="9180576"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Content Placeholder 8">
            <a:extLst>
              <a:ext uri="{FF2B5EF4-FFF2-40B4-BE49-F238E27FC236}">
                <a16:creationId xmlns:a16="http://schemas.microsoft.com/office/drawing/2014/main" id="{DD8565C4-8F2E-0139-9897-109BEE274160}"/>
              </a:ext>
            </a:extLst>
          </p:cNvPr>
          <p:cNvSpPr>
            <a:spLocks noGrp="1"/>
          </p:cNvSpPr>
          <p:nvPr>
            <p:ph sz="quarter" idx="17"/>
          </p:nvPr>
        </p:nvSpPr>
        <p:spPr>
          <a:xfrm>
            <a:off x="331200" y="1929600"/>
            <a:ext cx="2134159"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Content Placeholder 8">
            <a:extLst>
              <a:ext uri="{FF2B5EF4-FFF2-40B4-BE49-F238E27FC236}">
                <a16:creationId xmlns:a16="http://schemas.microsoft.com/office/drawing/2014/main" id="{705BDDFA-0DC1-F1AB-FDCC-0D5F35062979}"/>
              </a:ext>
            </a:extLst>
          </p:cNvPr>
          <p:cNvSpPr>
            <a:spLocks noGrp="1"/>
          </p:cNvSpPr>
          <p:nvPr>
            <p:ph sz="quarter" idx="18"/>
          </p:nvPr>
        </p:nvSpPr>
        <p:spPr>
          <a:xfrm>
            <a:off x="2680508" y="1929600"/>
            <a:ext cx="2134159"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Content Placeholder 8">
            <a:extLst>
              <a:ext uri="{FF2B5EF4-FFF2-40B4-BE49-F238E27FC236}">
                <a16:creationId xmlns:a16="http://schemas.microsoft.com/office/drawing/2014/main" id="{1F491B36-CB8B-04C1-6BE0-F0784E027C8F}"/>
              </a:ext>
            </a:extLst>
          </p:cNvPr>
          <p:cNvSpPr>
            <a:spLocks noGrp="1"/>
          </p:cNvSpPr>
          <p:nvPr>
            <p:ph sz="quarter" idx="19"/>
          </p:nvPr>
        </p:nvSpPr>
        <p:spPr>
          <a:xfrm>
            <a:off x="5029816" y="1929600"/>
            <a:ext cx="2134159"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Content Placeholder 8">
            <a:extLst>
              <a:ext uri="{FF2B5EF4-FFF2-40B4-BE49-F238E27FC236}">
                <a16:creationId xmlns:a16="http://schemas.microsoft.com/office/drawing/2014/main" id="{8EC902F4-236E-9EB9-D886-80FFA5184005}"/>
              </a:ext>
            </a:extLst>
          </p:cNvPr>
          <p:cNvSpPr>
            <a:spLocks noGrp="1"/>
          </p:cNvSpPr>
          <p:nvPr>
            <p:ph sz="quarter" idx="20"/>
          </p:nvPr>
        </p:nvSpPr>
        <p:spPr>
          <a:xfrm>
            <a:off x="7379124" y="1929600"/>
            <a:ext cx="2134159"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Text Placeholder 9">
            <a:extLst>
              <a:ext uri="{FF2B5EF4-FFF2-40B4-BE49-F238E27FC236}">
                <a16:creationId xmlns:a16="http://schemas.microsoft.com/office/drawing/2014/main" id="{9533D15F-82ED-36DB-9A8B-4919A07A7BFD}"/>
              </a:ext>
            </a:extLst>
          </p:cNvPr>
          <p:cNvSpPr>
            <a:spLocks noGrp="1"/>
          </p:cNvSpPr>
          <p:nvPr>
            <p:ph type="body" sz="quarter" idx="16"/>
          </p:nvPr>
        </p:nvSpPr>
        <p:spPr>
          <a:xfrm>
            <a:off x="331200" y="5634000"/>
            <a:ext cx="9180576"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12" name="Text Placeholder 9">
            <a:extLst>
              <a:ext uri="{FF2B5EF4-FFF2-40B4-BE49-F238E27FC236}">
                <a16:creationId xmlns:a16="http://schemas.microsoft.com/office/drawing/2014/main" id="{0B6C5DBD-3D8A-1946-1744-DC8042EC8619}"/>
              </a:ext>
            </a:extLst>
          </p:cNvPr>
          <p:cNvSpPr>
            <a:spLocks noGrp="1"/>
          </p:cNvSpPr>
          <p:nvPr>
            <p:ph type="body" sz="quarter" idx="21" hasCustomPrompt="1"/>
          </p:nvPr>
        </p:nvSpPr>
        <p:spPr>
          <a:xfrm>
            <a:off x="9728432" y="0"/>
            <a:ext cx="2463568" cy="6858000"/>
          </a:xfrm>
          <a:solidFill>
            <a:schemeClr val="accent1"/>
          </a:solidFill>
        </p:spPr>
        <p:txBody>
          <a:bodyPr lIns="274320" tIns="640080" rIns="274320" bIns="640080" anchor="ctr"/>
          <a:lstStyle>
            <a:lvl1pPr>
              <a:defRPr sz="1600" b="1">
                <a:solidFill>
                  <a:schemeClr val="bg1"/>
                </a:solidFill>
              </a:defRPr>
            </a:lvl1pPr>
            <a:lvl2pPr>
              <a:defRPr sz="1800" b="1">
                <a:solidFill>
                  <a:schemeClr val="bg1"/>
                </a:solidFill>
              </a:defRPr>
            </a:lvl2pPr>
            <a:lvl3pPr>
              <a:defRPr sz="1800" b="1">
                <a:solidFill>
                  <a:schemeClr val="bg1"/>
                </a:solidFill>
              </a:defRPr>
            </a:lvl3pPr>
            <a:lvl4pPr>
              <a:defRPr sz="1800" b="1">
                <a:solidFill>
                  <a:schemeClr val="bg1"/>
                </a:solidFill>
              </a:defRPr>
            </a:lvl4pPr>
            <a:lvl5pPr>
              <a:defRPr sz="1800" b="1">
                <a:solidFill>
                  <a:schemeClr val="bg1"/>
                </a:solidFill>
              </a:defRPr>
            </a:lvl5pPr>
          </a:lstStyle>
          <a:p>
            <a:pPr lvl="0"/>
            <a:r>
              <a:rPr lang="en-US"/>
              <a:t>This space can be used for additional information, to highlight or separate some content, charts can be placed here as well.</a:t>
            </a:r>
          </a:p>
        </p:txBody>
      </p:sp>
    </p:spTree>
    <p:extLst>
      <p:ext uri="{BB962C8B-B14F-4D97-AF65-F5344CB8AC3E}">
        <p14:creationId xmlns:p14="http://schemas.microsoft.com/office/powerpoint/2010/main" val="18368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29CD7502-5938-4389-B579-94E4A626E742}"/>
              </a:ext>
            </a:extLst>
          </p:cNvPr>
          <p:cNvSpPr>
            <a:spLocks noGrp="1"/>
          </p:cNvSpPr>
          <p:nvPr>
            <p:ph sz="quarter" idx="17"/>
          </p:nvPr>
        </p:nvSpPr>
        <p:spPr>
          <a:xfrm>
            <a:off x="331200" y="1929600"/>
            <a:ext cx="2134159"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CA0C8084-3849-47AB-874C-D79A49627A99}"/>
              </a:ext>
            </a:extLst>
          </p:cNvPr>
          <p:cNvSpPr>
            <a:spLocks noGrp="1"/>
          </p:cNvSpPr>
          <p:nvPr>
            <p:ph sz="quarter" idx="18"/>
          </p:nvPr>
        </p:nvSpPr>
        <p:spPr>
          <a:xfrm>
            <a:off x="2680508" y="1929600"/>
            <a:ext cx="2134159"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6" name="Content Placeholder 8">
            <a:extLst>
              <a:ext uri="{FF2B5EF4-FFF2-40B4-BE49-F238E27FC236}">
                <a16:creationId xmlns:a16="http://schemas.microsoft.com/office/drawing/2014/main" id="{4705789A-64BC-481F-BB51-3113BE639E7E}"/>
              </a:ext>
            </a:extLst>
          </p:cNvPr>
          <p:cNvSpPr>
            <a:spLocks noGrp="1"/>
          </p:cNvSpPr>
          <p:nvPr>
            <p:ph sz="quarter" idx="19"/>
          </p:nvPr>
        </p:nvSpPr>
        <p:spPr>
          <a:xfrm>
            <a:off x="5029816" y="1929600"/>
            <a:ext cx="2134159"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8" name="Content Placeholder 8">
            <a:extLst>
              <a:ext uri="{FF2B5EF4-FFF2-40B4-BE49-F238E27FC236}">
                <a16:creationId xmlns:a16="http://schemas.microsoft.com/office/drawing/2014/main" id="{E37C0D0A-A50A-45C1-8190-526E16A1EF98}"/>
              </a:ext>
            </a:extLst>
          </p:cNvPr>
          <p:cNvSpPr>
            <a:spLocks noGrp="1"/>
          </p:cNvSpPr>
          <p:nvPr>
            <p:ph sz="quarter" idx="20"/>
          </p:nvPr>
        </p:nvSpPr>
        <p:spPr>
          <a:xfrm>
            <a:off x="7379124" y="1929600"/>
            <a:ext cx="2134159"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20" name="Content Placeholder 8">
            <a:extLst>
              <a:ext uri="{FF2B5EF4-FFF2-40B4-BE49-F238E27FC236}">
                <a16:creationId xmlns:a16="http://schemas.microsoft.com/office/drawing/2014/main" id="{369E9214-F99C-45F1-92F0-86CA4C2DF62C}"/>
              </a:ext>
            </a:extLst>
          </p:cNvPr>
          <p:cNvSpPr>
            <a:spLocks noGrp="1"/>
          </p:cNvSpPr>
          <p:nvPr>
            <p:ph sz="quarter" idx="21"/>
          </p:nvPr>
        </p:nvSpPr>
        <p:spPr>
          <a:xfrm>
            <a:off x="9728430" y="1929600"/>
            <a:ext cx="2134159"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3" name="Text Placeholder 9">
            <a:extLst>
              <a:ext uri="{FF2B5EF4-FFF2-40B4-BE49-F238E27FC236}">
                <a16:creationId xmlns:a16="http://schemas.microsoft.com/office/drawing/2014/main" id="{8CA02EF2-4CA1-4BAA-BEF7-557FE01D706A}"/>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D136C97-55C9-4256-8BCC-A29BA1359F85}"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54829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x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7DC069AE-4595-4F69-A33D-192621021062}"/>
              </a:ext>
            </a:extLst>
          </p:cNvPr>
          <p:cNvSpPr>
            <a:spLocks noGrp="1"/>
          </p:cNvSpPr>
          <p:nvPr>
            <p:ph sz="quarter" idx="17"/>
          </p:nvPr>
        </p:nvSpPr>
        <p:spPr>
          <a:xfrm>
            <a:off x="331200"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9819553D-0FB3-43C0-986B-7FC595AE43C4}"/>
              </a:ext>
            </a:extLst>
          </p:cNvPr>
          <p:cNvSpPr>
            <a:spLocks noGrp="1"/>
          </p:cNvSpPr>
          <p:nvPr>
            <p:ph sz="quarter" idx="18"/>
          </p:nvPr>
        </p:nvSpPr>
        <p:spPr>
          <a:xfrm>
            <a:off x="2288745"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BFE61DB2-D5AC-443E-944E-263599532F8B}"/>
              </a:ext>
            </a:extLst>
          </p:cNvPr>
          <p:cNvSpPr>
            <a:spLocks noGrp="1"/>
          </p:cNvSpPr>
          <p:nvPr>
            <p:ph sz="quarter" idx="19"/>
          </p:nvPr>
        </p:nvSpPr>
        <p:spPr>
          <a:xfrm>
            <a:off x="4246290"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28E24C1F-EA44-4316-85CB-A3FD52704376}"/>
              </a:ext>
            </a:extLst>
          </p:cNvPr>
          <p:cNvSpPr>
            <a:spLocks noGrp="1"/>
          </p:cNvSpPr>
          <p:nvPr>
            <p:ph sz="quarter" idx="20"/>
          </p:nvPr>
        </p:nvSpPr>
        <p:spPr>
          <a:xfrm>
            <a:off x="6203835"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8">
            <a:extLst>
              <a:ext uri="{FF2B5EF4-FFF2-40B4-BE49-F238E27FC236}">
                <a16:creationId xmlns:a16="http://schemas.microsoft.com/office/drawing/2014/main" id="{0FB7471F-CC87-42BF-8FF7-FCFD02E09754}"/>
              </a:ext>
            </a:extLst>
          </p:cNvPr>
          <p:cNvSpPr>
            <a:spLocks noGrp="1"/>
          </p:cNvSpPr>
          <p:nvPr>
            <p:ph sz="quarter" idx="21"/>
          </p:nvPr>
        </p:nvSpPr>
        <p:spPr>
          <a:xfrm>
            <a:off x="8161380"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8">
            <a:extLst>
              <a:ext uri="{FF2B5EF4-FFF2-40B4-BE49-F238E27FC236}">
                <a16:creationId xmlns:a16="http://schemas.microsoft.com/office/drawing/2014/main" id="{9FEC9E4E-C67E-4E57-9B58-24B9E177B04F}"/>
              </a:ext>
            </a:extLst>
          </p:cNvPr>
          <p:cNvSpPr>
            <a:spLocks noGrp="1"/>
          </p:cNvSpPr>
          <p:nvPr>
            <p:ph sz="quarter" idx="22"/>
          </p:nvPr>
        </p:nvSpPr>
        <p:spPr>
          <a:xfrm>
            <a:off x="10118926"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9">
            <a:extLst>
              <a:ext uri="{FF2B5EF4-FFF2-40B4-BE49-F238E27FC236}">
                <a16:creationId xmlns:a16="http://schemas.microsoft.com/office/drawing/2014/main" id="{A2881809-A7B5-4526-BBA2-7A02D8A6955A}"/>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a:lstStyle/>
          <a:p>
            <a:fld id="{74364FE6-7931-48FF-884B-9C70800E0038}"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46021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x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AC4CEC49-D3F2-4087-B090-CC600446878F}"/>
              </a:ext>
            </a:extLst>
          </p:cNvPr>
          <p:cNvSpPr>
            <a:spLocks noGrp="1"/>
          </p:cNvSpPr>
          <p:nvPr>
            <p:ph sz="quarter" idx="17"/>
          </p:nvPr>
        </p:nvSpPr>
        <p:spPr>
          <a:xfrm>
            <a:off x="331200" y="1929600"/>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AE0F39AC-3C30-4653-B2FB-5DEED0522028}"/>
              </a:ext>
            </a:extLst>
          </p:cNvPr>
          <p:cNvSpPr>
            <a:spLocks noGrp="1"/>
          </p:cNvSpPr>
          <p:nvPr>
            <p:ph sz="quarter" idx="18"/>
          </p:nvPr>
        </p:nvSpPr>
        <p:spPr>
          <a:xfrm>
            <a:off x="4245975" y="1929600"/>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ECDF745A-5CCE-4066-B327-433778B0EADD}"/>
              </a:ext>
            </a:extLst>
          </p:cNvPr>
          <p:cNvSpPr>
            <a:spLocks noGrp="1"/>
          </p:cNvSpPr>
          <p:nvPr>
            <p:ph sz="quarter" idx="19"/>
          </p:nvPr>
        </p:nvSpPr>
        <p:spPr>
          <a:xfrm>
            <a:off x="8160749" y="1929600"/>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CDA5DF35-04D6-4B3E-8C90-1E98EBB7C18A}"/>
              </a:ext>
            </a:extLst>
          </p:cNvPr>
          <p:cNvSpPr>
            <a:spLocks noGrp="1"/>
          </p:cNvSpPr>
          <p:nvPr>
            <p:ph sz="quarter" idx="20"/>
          </p:nvPr>
        </p:nvSpPr>
        <p:spPr>
          <a:xfrm>
            <a:off x="331200" y="3827714"/>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8">
            <a:extLst>
              <a:ext uri="{FF2B5EF4-FFF2-40B4-BE49-F238E27FC236}">
                <a16:creationId xmlns:a16="http://schemas.microsoft.com/office/drawing/2014/main" id="{22076C0C-4A2D-44FD-B598-286736F29BCA}"/>
              </a:ext>
            </a:extLst>
          </p:cNvPr>
          <p:cNvSpPr>
            <a:spLocks noGrp="1"/>
          </p:cNvSpPr>
          <p:nvPr>
            <p:ph sz="quarter" idx="21"/>
          </p:nvPr>
        </p:nvSpPr>
        <p:spPr>
          <a:xfrm>
            <a:off x="4245975" y="3827714"/>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8">
            <a:extLst>
              <a:ext uri="{FF2B5EF4-FFF2-40B4-BE49-F238E27FC236}">
                <a16:creationId xmlns:a16="http://schemas.microsoft.com/office/drawing/2014/main" id="{E41F7DA0-0F6C-441C-B565-0C058C2E1500}"/>
              </a:ext>
            </a:extLst>
          </p:cNvPr>
          <p:cNvSpPr>
            <a:spLocks noGrp="1"/>
          </p:cNvSpPr>
          <p:nvPr>
            <p:ph sz="quarter" idx="22"/>
          </p:nvPr>
        </p:nvSpPr>
        <p:spPr>
          <a:xfrm>
            <a:off x="8160749" y="3827714"/>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9">
            <a:extLst>
              <a:ext uri="{FF2B5EF4-FFF2-40B4-BE49-F238E27FC236}">
                <a16:creationId xmlns:a16="http://schemas.microsoft.com/office/drawing/2014/main" id="{41ECC15F-7C10-4935-8982-A8422A134E93}"/>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1D97BD6A-00E0-42B5-8DA6-5D1132394BF6}"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3653405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igh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3D2E957E-1838-4CD0-B6A0-51FEFF23F39D}"/>
              </a:ext>
            </a:extLst>
          </p:cNvPr>
          <p:cNvSpPr>
            <a:spLocks noGrp="1"/>
          </p:cNvSpPr>
          <p:nvPr>
            <p:ph sz="quarter" idx="17"/>
          </p:nvPr>
        </p:nvSpPr>
        <p:spPr>
          <a:xfrm>
            <a:off x="331200" y="1929600"/>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D15157C6-6D4A-4DDE-9987-9DB9A432B242}"/>
              </a:ext>
            </a:extLst>
          </p:cNvPr>
          <p:cNvSpPr>
            <a:spLocks noGrp="1"/>
          </p:cNvSpPr>
          <p:nvPr>
            <p:ph sz="quarter" idx="18"/>
          </p:nvPr>
        </p:nvSpPr>
        <p:spPr>
          <a:xfrm>
            <a:off x="3267545" y="1929600"/>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54051EE1-49F6-492B-B13B-31EA841D39F6}"/>
              </a:ext>
            </a:extLst>
          </p:cNvPr>
          <p:cNvSpPr>
            <a:spLocks noGrp="1"/>
          </p:cNvSpPr>
          <p:nvPr>
            <p:ph sz="quarter" idx="19"/>
          </p:nvPr>
        </p:nvSpPr>
        <p:spPr>
          <a:xfrm>
            <a:off x="6203890" y="1929600"/>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AD543771-ECCC-4B61-B10B-B29AC251EB7C}"/>
              </a:ext>
            </a:extLst>
          </p:cNvPr>
          <p:cNvSpPr>
            <a:spLocks noGrp="1"/>
          </p:cNvSpPr>
          <p:nvPr>
            <p:ph sz="quarter" idx="20"/>
          </p:nvPr>
        </p:nvSpPr>
        <p:spPr>
          <a:xfrm>
            <a:off x="9140236" y="1929600"/>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8">
            <a:extLst>
              <a:ext uri="{FF2B5EF4-FFF2-40B4-BE49-F238E27FC236}">
                <a16:creationId xmlns:a16="http://schemas.microsoft.com/office/drawing/2014/main" id="{20E6F15F-BCD7-43EA-B6A7-A9D7E7E08A37}"/>
              </a:ext>
            </a:extLst>
          </p:cNvPr>
          <p:cNvSpPr>
            <a:spLocks noGrp="1"/>
          </p:cNvSpPr>
          <p:nvPr>
            <p:ph sz="quarter" idx="21"/>
          </p:nvPr>
        </p:nvSpPr>
        <p:spPr>
          <a:xfrm>
            <a:off x="331200" y="3827714"/>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8">
            <a:extLst>
              <a:ext uri="{FF2B5EF4-FFF2-40B4-BE49-F238E27FC236}">
                <a16:creationId xmlns:a16="http://schemas.microsoft.com/office/drawing/2014/main" id="{75A95EF1-3692-4526-8F7E-86DF4458BD9C}"/>
              </a:ext>
            </a:extLst>
          </p:cNvPr>
          <p:cNvSpPr>
            <a:spLocks noGrp="1"/>
          </p:cNvSpPr>
          <p:nvPr>
            <p:ph sz="quarter" idx="22"/>
          </p:nvPr>
        </p:nvSpPr>
        <p:spPr>
          <a:xfrm>
            <a:off x="3267545" y="3827714"/>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Content Placeholder 8">
            <a:extLst>
              <a:ext uri="{FF2B5EF4-FFF2-40B4-BE49-F238E27FC236}">
                <a16:creationId xmlns:a16="http://schemas.microsoft.com/office/drawing/2014/main" id="{25D091E8-36DA-49BB-805A-67B1175FE099}"/>
              </a:ext>
            </a:extLst>
          </p:cNvPr>
          <p:cNvSpPr>
            <a:spLocks noGrp="1"/>
          </p:cNvSpPr>
          <p:nvPr>
            <p:ph sz="quarter" idx="23"/>
          </p:nvPr>
        </p:nvSpPr>
        <p:spPr>
          <a:xfrm>
            <a:off x="6203890" y="3827714"/>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8">
            <a:extLst>
              <a:ext uri="{FF2B5EF4-FFF2-40B4-BE49-F238E27FC236}">
                <a16:creationId xmlns:a16="http://schemas.microsoft.com/office/drawing/2014/main" id="{30B3BAED-A68C-44C5-936A-FECF662C4458}"/>
              </a:ext>
            </a:extLst>
          </p:cNvPr>
          <p:cNvSpPr>
            <a:spLocks noGrp="1"/>
          </p:cNvSpPr>
          <p:nvPr>
            <p:ph sz="quarter" idx="24"/>
          </p:nvPr>
        </p:nvSpPr>
        <p:spPr>
          <a:xfrm>
            <a:off x="9140236" y="3827714"/>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D9B8FFAD-A63F-423B-8B3A-78FF6FBA9C0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7" name="Text Placeholder 9">
            <a:extLst>
              <a:ext uri="{FF2B5EF4-FFF2-40B4-BE49-F238E27FC236}">
                <a16:creationId xmlns:a16="http://schemas.microsoft.com/office/drawing/2014/main" id="{2C0C9163-1A50-4D9E-8C77-630EB66F52A8}"/>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28346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59AF416F-3BC8-4A49-A9DA-4F4E14BD9EE6}"/>
              </a:ext>
            </a:extLst>
          </p:cNvPr>
          <p:cNvSpPr>
            <a:spLocks noGrp="1"/>
          </p:cNvSpPr>
          <p:nvPr>
            <p:ph sz="quarter" idx="22"/>
          </p:nvPr>
        </p:nvSpPr>
        <p:spPr>
          <a:xfrm>
            <a:off x="2289175" y="1929600"/>
            <a:ext cx="9574213" cy="1080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4" name="Content Placeholder 8">
            <a:extLst>
              <a:ext uri="{FF2B5EF4-FFF2-40B4-BE49-F238E27FC236}">
                <a16:creationId xmlns:a16="http://schemas.microsoft.com/office/drawing/2014/main" id="{7CD77F5C-7E22-4988-898D-D00F5D9CD09E}"/>
              </a:ext>
            </a:extLst>
          </p:cNvPr>
          <p:cNvSpPr>
            <a:spLocks noGrp="1"/>
          </p:cNvSpPr>
          <p:nvPr>
            <p:ph sz="quarter" idx="23"/>
          </p:nvPr>
        </p:nvSpPr>
        <p:spPr>
          <a:xfrm>
            <a:off x="2289175" y="3178800"/>
            <a:ext cx="9574213" cy="1080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6" name="Content Placeholder 8">
            <a:extLst>
              <a:ext uri="{FF2B5EF4-FFF2-40B4-BE49-F238E27FC236}">
                <a16:creationId xmlns:a16="http://schemas.microsoft.com/office/drawing/2014/main" id="{83810668-C703-445D-9664-9098F49777F5}"/>
              </a:ext>
            </a:extLst>
          </p:cNvPr>
          <p:cNvSpPr>
            <a:spLocks noGrp="1"/>
          </p:cNvSpPr>
          <p:nvPr>
            <p:ph sz="quarter" idx="24"/>
          </p:nvPr>
        </p:nvSpPr>
        <p:spPr>
          <a:xfrm>
            <a:off x="2289175" y="4428000"/>
            <a:ext cx="9574213" cy="1080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3" name="Content Placeholder 8">
            <a:extLst>
              <a:ext uri="{FF2B5EF4-FFF2-40B4-BE49-F238E27FC236}">
                <a16:creationId xmlns:a16="http://schemas.microsoft.com/office/drawing/2014/main" id="{FB1884A1-CF89-46FD-90B2-856A47701333}"/>
              </a:ext>
            </a:extLst>
          </p:cNvPr>
          <p:cNvSpPr>
            <a:spLocks noGrp="1"/>
          </p:cNvSpPr>
          <p:nvPr>
            <p:ph sz="quarter" idx="21"/>
          </p:nvPr>
        </p:nvSpPr>
        <p:spPr>
          <a:xfrm>
            <a:off x="331201" y="1929600"/>
            <a:ext cx="1743664" cy="1080000"/>
          </a:xfrm>
        </p:spPr>
        <p:txBody>
          <a:bodyPr lIns="0" tIns="0" rIns="0" bIns="0"/>
          <a:lstStyle>
            <a:lvl1pPr>
              <a:defRPr sz="1600" b="1">
                <a:solidFill>
                  <a:schemeClr val="bg2"/>
                </a:solidFill>
              </a:defRPr>
            </a:lvl1pPr>
          </a:lstStyle>
          <a:p>
            <a:pPr lvl="0"/>
            <a:r>
              <a:rPr lang="en-US" dirty="0"/>
              <a:t>Click to edit Master text styles</a:t>
            </a:r>
            <a:endParaRPr lang="en-US"/>
          </a:p>
        </p:txBody>
      </p:sp>
      <p:sp>
        <p:nvSpPr>
          <p:cNvPr id="15" name="Content Placeholder 8">
            <a:extLst>
              <a:ext uri="{FF2B5EF4-FFF2-40B4-BE49-F238E27FC236}">
                <a16:creationId xmlns:a16="http://schemas.microsoft.com/office/drawing/2014/main" id="{BFD86A11-87FF-4DCC-B9D2-B666660C6E7B}"/>
              </a:ext>
            </a:extLst>
          </p:cNvPr>
          <p:cNvSpPr>
            <a:spLocks noGrp="1"/>
          </p:cNvSpPr>
          <p:nvPr>
            <p:ph sz="quarter" idx="25"/>
          </p:nvPr>
        </p:nvSpPr>
        <p:spPr>
          <a:xfrm>
            <a:off x="331201" y="3178800"/>
            <a:ext cx="1743664" cy="1080000"/>
          </a:xfrm>
        </p:spPr>
        <p:txBody>
          <a:bodyPr lIns="0" tIns="0" rIns="0" bIns="0"/>
          <a:lstStyle>
            <a:lvl1pPr>
              <a:defRPr sz="1600" b="1">
                <a:solidFill>
                  <a:schemeClr val="bg2"/>
                </a:solidFill>
              </a:defRPr>
            </a:lvl1pPr>
          </a:lstStyle>
          <a:p>
            <a:pPr lvl="0"/>
            <a:r>
              <a:rPr lang="en-US" dirty="0"/>
              <a:t>Click to edit Master text styles</a:t>
            </a:r>
            <a:endParaRPr lang="en-US"/>
          </a:p>
        </p:txBody>
      </p:sp>
      <p:sp>
        <p:nvSpPr>
          <p:cNvPr id="17" name="Content Placeholder 8">
            <a:extLst>
              <a:ext uri="{FF2B5EF4-FFF2-40B4-BE49-F238E27FC236}">
                <a16:creationId xmlns:a16="http://schemas.microsoft.com/office/drawing/2014/main" id="{6F97BA98-5A30-4E5F-B616-3DD2FB543519}"/>
              </a:ext>
            </a:extLst>
          </p:cNvPr>
          <p:cNvSpPr>
            <a:spLocks noGrp="1"/>
          </p:cNvSpPr>
          <p:nvPr>
            <p:ph sz="quarter" idx="26"/>
          </p:nvPr>
        </p:nvSpPr>
        <p:spPr>
          <a:xfrm>
            <a:off x="331201" y="4428000"/>
            <a:ext cx="1743664" cy="1080000"/>
          </a:xfrm>
        </p:spPr>
        <p:txBody>
          <a:bodyPr lIns="0" tIns="0" rIns="0" bIns="0"/>
          <a:lstStyle>
            <a:lvl1pPr>
              <a:defRPr sz="1600" b="1">
                <a:solidFill>
                  <a:schemeClr val="bg2"/>
                </a:solidFill>
              </a:defRPr>
            </a:lvl1pPr>
          </a:lstStyle>
          <a:p>
            <a:pPr lvl="0"/>
            <a:r>
              <a:rPr lang="en-US" dirty="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dirty="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65DD4D7C-2CE8-4ABF-BFD5-63515BA5DBBC}"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8" name="Text Placeholder 9">
            <a:extLst>
              <a:ext uri="{FF2B5EF4-FFF2-40B4-BE49-F238E27FC236}">
                <a16:creationId xmlns:a16="http://schemas.microsoft.com/office/drawing/2014/main" id="{F332D07F-212A-4F1F-A913-9C992990BDE5}"/>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919195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516E3F5E-86F1-4189-95E6-3E3FCAA7E57B}"/>
              </a:ext>
            </a:extLst>
          </p:cNvPr>
          <p:cNvSpPr>
            <a:spLocks noGrp="1"/>
          </p:cNvSpPr>
          <p:nvPr>
            <p:ph sz="quarter" idx="25"/>
          </p:nvPr>
        </p:nvSpPr>
        <p:spPr>
          <a:xfrm>
            <a:off x="2289175" y="1929600"/>
            <a:ext cx="9574213" cy="79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4" name="Content Placeholder 8">
            <a:extLst>
              <a:ext uri="{FF2B5EF4-FFF2-40B4-BE49-F238E27FC236}">
                <a16:creationId xmlns:a16="http://schemas.microsoft.com/office/drawing/2014/main" id="{A9473803-25B0-48E7-A720-3DC0D09F9EA0}"/>
              </a:ext>
            </a:extLst>
          </p:cNvPr>
          <p:cNvSpPr>
            <a:spLocks noGrp="1"/>
          </p:cNvSpPr>
          <p:nvPr>
            <p:ph sz="quarter" idx="26"/>
          </p:nvPr>
        </p:nvSpPr>
        <p:spPr>
          <a:xfrm>
            <a:off x="2289175" y="2858400"/>
            <a:ext cx="9574213" cy="79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6" name="Content Placeholder 8">
            <a:extLst>
              <a:ext uri="{FF2B5EF4-FFF2-40B4-BE49-F238E27FC236}">
                <a16:creationId xmlns:a16="http://schemas.microsoft.com/office/drawing/2014/main" id="{70FEA12C-85FF-468F-97EE-32C99D8CFE06}"/>
              </a:ext>
            </a:extLst>
          </p:cNvPr>
          <p:cNvSpPr>
            <a:spLocks noGrp="1"/>
          </p:cNvSpPr>
          <p:nvPr>
            <p:ph sz="quarter" idx="27"/>
          </p:nvPr>
        </p:nvSpPr>
        <p:spPr>
          <a:xfrm>
            <a:off x="2289175" y="3787200"/>
            <a:ext cx="9574213" cy="79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8238CB58-E5B8-4AB2-95E4-2BACE430AD48}"/>
              </a:ext>
            </a:extLst>
          </p:cNvPr>
          <p:cNvSpPr>
            <a:spLocks noGrp="1"/>
          </p:cNvSpPr>
          <p:nvPr>
            <p:ph sz="quarter" idx="28"/>
          </p:nvPr>
        </p:nvSpPr>
        <p:spPr>
          <a:xfrm>
            <a:off x="2289175" y="4716000"/>
            <a:ext cx="9574213" cy="79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D4BF1D29-3435-4164-B890-745B9AB2B2BA}"/>
              </a:ext>
            </a:extLst>
          </p:cNvPr>
          <p:cNvSpPr>
            <a:spLocks noGrp="1"/>
          </p:cNvSpPr>
          <p:nvPr>
            <p:ph sz="quarter" idx="24"/>
          </p:nvPr>
        </p:nvSpPr>
        <p:spPr>
          <a:xfrm>
            <a:off x="331201" y="1929600"/>
            <a:ext cx="1743664" cy="792000"/>
          </a:xfrm>
        </p:spPr>
        <p:txBody>
          <a:bodyPr lIns="0" tIns="0" rIns="0" bIns="0"/>
          <a:lstStyle>
            <a:lvl1pPr>
              <a:defRPr sz="1600" b="1">
                <a:solidFill>
                  <a:schemeClr val="bg2"/>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6F29A2FA-2B0C-4A45-92DB-06D5B9DEBF74}"/>
              </a:ext>
            </a:extLst>
          </p:cNvPr>
          <p:cNvSpPr>
            <a:spLocks noGrp="1"/>
          </p:cNvSpPr>
          <p:nvPr>
            <p:ph sz="quarter" idx="29"/>
          </p:nvPr>
        </p:nvSpPr>
        <p:spPr>
          <a:xfrm>
            <a:off x="331201" y="2858400"/>
            <a:ext cx="1743664" cy="792000"/>
          </a:xfrm>
        </p:spPr>
        <p:txBody>
          <a:bodyPr lIns="0" tIns="0" rIns="0" bIns="0"/>
          <a:lstStyle>
            <a:lvl1pPr>
              <a:defRPr sz="1600" b="1">
                <a:solidFill>
                  <a:schemeClr val="bg2"/>
                </a:solidFill>
              </a:defRPr>
            </a:lvl1pPr>
          </a:lstStyle>
          <a:p>
            <a:pPr lvl="0"/>
            <a:r>
              <a:rPr lang="en-US"/>
              <a:t>Click to edit Master text styles</a:t>
            </a:r>
          </a:p>
        </p:txBody>
      </p:sp>
      <p:sp>
        <p:nvSpPr>
          <p:cNvPr id="17" name="Content Placeholder 8">
            <a:extLst>
              <a:ext uri="{FF2B5EF4-FFF2-40B4-BE49-F238E27FC236}">
                <a16:creationId xmlns:a16="http://schemas.microsoft.com/office/drawing/2014/main" id="{97709378-E74F-4797-905F-17F4A0599703}"/>
              </a:ext>
            </a:extLst>
          </p:cNvPr>
          <p:cNvSpPr>
            <a:spLocks noGrp="1"/>
          </p:cNvSpPr>
          <p:nvPr>
            <p:ph sz="quarter" idx="30"/>
          </p:nvPr>
        </p:nvSpPr>
        <p:spPr>
          <a:xfrm>
            <a:off x="331201" y="3787200"/>
            <a:ext cx="1743664" cy="792000"/>
          </a:xfrm>
        </p:spPr>
        <p:txBody>
          <a:bodyPr lIns="0" tIns="0" rIns="0" bIns="0"/>
          <a:lstStyle>
            <a:lvl1pPr>
              <a:defRPr sz="1600" b="1">
                <a:solidFill>
                  <a:schemeClr val="bg2"/>
                </a:solidFill>
              </a:defRPr>
            </a:lvl1pPr>
          </a:lstStyle>
          <a:p>
            <a:pPr lvl="0"/>
            <a:r>
              <a:rPr lang="en-US"/>
              <a:t>Click to edit Master text styles</a:t>
            </a:r>
          </a:p>
        </p:txBody>
      </p:sp>
      <p:sp>
        <p:nvSpPr>
          <p:cNvPr id="19" name="Content Placeholder 8">
            <a:extLst>
              <a:ext uri="{FF2B5EF4-FFF2-40B4-BE49-F238E27FC236}">
                <a16:creationId xmlns:a16="http://schemas.microsoft.com/office/drawing/2014/main" id="{F1E9E9DA-7BA5-4FCB-9176-B988B0CD8A78}"/>
              </a:ext>
            </a:extLst>
          </p:cNvPr>
          <p:cNvSpPr>
            <a:spLocks noGrp="1"/>
          </p:cNvSpPr>
          <p:nvPr>
            <p:ph sz="quarter" idx="31"/>
          </p:nvPr>
        </p:nvSpPr>
        <p:spPr>
          <a:xfrm>
            <a:off x="331201" y="4716000"/>
            <a:ext cx="1743664" cy="792000"/>
          </a:xfrm>
        </p:spPr>
        <p:txBody>
          <a:bodyPr lIns="0" tIns="0" rIns="0" bIns="0"/>
          <a:lstStyle>
            <a:lvl1pPr>
              <a:defRPr sz="1600" b="1">
                <a:solidFill>
                  <a:schemeClr val="bg2"/>
                </a:solidFill>
              </a:defRPr>
            </a:lvl1pPr>
          </a:lstStyle>
          <a:p>
            <a:pPr lvl="0"/>
            <a:r>
              <a:rPr lang="en-US"/>
              <a:t>Click to edit Master text styles</a:t>
            </a:r>
          </a:p>
        </p:txBody>
      </p:sp>
      <p:sp>
        <p:nvSpPr>
          <p:cNvPr id="20" name="Text Placeholder 9">
            <a:extLst>
              <a:ext uri="{FF2B5EF4-FFF2-40B4-BE49-F238E27FC236}">
                <a16:creationId xmlns:a16="http://schemas.microsoft.com/office/drawing/2014/main" id="{C1B99B3E-00B2-4B94-8810-1F4D37241013}"/>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6DA05FF4-61BB-449E-9F97-8071C0A59403}"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207227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amp; picture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6205538" y="1929600"/>
            <a:ext cx="5657850" cy="3582000"/>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AB71CB31-8784-427F-9939-4AB0493804E2}"/>
              </a:ext>
            </a:extLst>
          </p:cNvPr>
          <p:cNvSpPr>
            <a:spLocks noGrp="1"/>
          </p:cNvSpPr>
          <p:nvPr>
            <p:ph sz="quarter" idx="18"/>
          </p:nvPr>
        </p:nvSpPr>
        <p:spPr>
          <a:xfrm>
            <a:off x="331200" y="1929600"/>
            <a:ext cx="5658438"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CC8F4DB0-74AF-4ED8-B106-40697AB95BA6}"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Text Placeholder 9">
            <a:extLst>
              <a:ext uri="{FF2B5EF4-FFF2-40B4-BE49-F238E27FC236}">
                <a16:creationId xmlns:a16="http://schemas.microsoft.com/office/drawing/2014/main" id="{321879CC-FD5F-4989-BE5B-B088F2C720C2}"/>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178261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amp; picture B">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6205538" y="0"/>
            <a:ext cx="5986462" cy="6858000"/>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4896438"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4895849"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F4AF48D9-D62A-43F2-B1B1-80F00328C2E1}"/>
              </a:ext>
            </a:extLst>
          </p:cNvPr>
          <p:cNvSpPr>
            <a:spLocks noGrp="1"/>
          </p:cNvSpPr>
          <p:nvPr>
            <p:ph sz="quarter" idx="18"/>
          </p:nvPr>
        </p:nvSpPr>
        <p:spPr>
          <a:xfrm>
            <a:off x="331200" y="1929600"/>
            <a:ext cx="4896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C8E9236-4674-48BE-8000-E1CDB179538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pic>
        <p:nvPicPr>
          <p:cNvPr id="10" name="Logo">
            <a:extLst>
              <a:ext uri="{FF2B5EF4-FFF2-40B4-BE49-F238E27FC236}">
                <a16:creationId xmlns:a16="http://schemas.microsoft.com/office/drawing/2014/main" id="{083B2B64-DEC0-437B-8CF1-FF08067728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4200" y="6456066"/>
            <a:ext cx="507600" cy="192272"/>
          </a:xfrm>
          <a:prstGeom prst="rect">
            <a:avLst/>
          </a:prstGeom>
        </p:spPr>
      </p:pic>
    </p:spTree>
    <p:extLst>
      <p:ext uri="{BB962C8B-B14F-4D97-AF65-F5344CB8AC3E}">
        <p14:creationId xmlns:p14="http://schemas.microsoft.com/office/powerpoint/2010/main" val="814610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6="http://schemas.microsoft.com/office/drawing/2014/main"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amp; picture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4246563" y="1929600"/>
            <a:ext cx="7616825" cy="3582000"/>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D15BD5A4-C0CB-4E6D-82DC-F95E085D10AD}"/>
              </a:ext>
            </a:extLst>
          </p:cNvPr>
          <p:cNvSpPr>
            <a:spLocks noGrp="1"/>
          </p:cNvSpPr>
          <p:nvPr>
            <p:ph sz="quarter" idx="18"/>
          </p:nvPr>
        </p:nvSpPr>
        <p:spPr>
          <a:xfrm>
            <a:off x="331200" y="1929600"/>
            <a:ext cx="3701050"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E3A2734F-6DC1-4BFA-88C9-7E34A3EF29E8}"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Text Placeholder 9">
            <a:extLst>
              <a:ext uri="{FF2B5EF4-FFF2-40B4-BE49-F238E27FC236}">
                <a16:creationId xmlns:a16="http://schemas.microsoft.com/office/drawing/2014/main" id="{AD224E81-3B71-4BD4-8650-96F92DAA0DC6}"/>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623235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amp; content 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5658438" cy="3582000"/>
          </a:xfrm>
        </p:spPr>
        <p:txBody>
          <a:bodyPr/>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701C5F00-64AD-4E5C-9A89-0FB66FF3455E}"/>
              </a:ext>
            </a:extLst>
          </p:cNvPr>
          <p:cNvSpPr>
            <a:spLocks noGrp="1"/>
          </p:cNvSpPr>
          <p:nvPr>
            <p:ph sz="quarter" idx="18"/>
          </p:nvPr>
        </p:nvSpPr>
        <p:spPr>
          <a:xfrm>
            <a:off x="6204151" y="1929600"/>
            <a:ext cx="5658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92D94533-C025-401D-A3B6-4EEF76D00298}"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Text Placeholder 9">
            <a:extLst>
              <a:ext uri="{FF2B5EF4-FFF2-40B4-BE49-F238E27FC236}">
                <a16:creationId xmlns:a16="http://schemas.microsoft.com/office/drawing/2014/main" id="{DC53B099-959A-4FA4-8B87-C7BCAA0E2ADC}"/>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995953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amp; content 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3E6C96F-37A2-B699-9EC9-71E24C07826B}"/>
              </a:ext>
            </a:extLst>
          </p:cNvPr>
          <p:cNvSpPr/>
          <p:nvPr userDrawn="1"/>
        </p:nvSpPr>
        <p:spPr bwMode="gray">
          <a:xfrm>
            <a:off x="228600" y="355600"/>
            <a:ext cx="571500" cy="3356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dirty="0">
              <a:solidFill>
                <a:schemeClr val="tx1"/>
              </a:solidFill>
            </a:endParaRP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0" y="0"/>
            <a:ext cx="6205538" cy="6858000"/>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6965362" y="691200"/>
            <a:ext cx="4896438"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6965951" y="1057498"/>
            <a:ext cx="4895849"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F4AF48D9-D62A-43F2-B1B1-80F00328C2E1}"/>
              </a:ext>
            </a:extLst>
          </p:cNvPr>
          <p:cNvSpPr>
            <a:spLocks noGrp="1"/>
          </p:cNvSpPr>
          <p:nvPr>
            <p:ph sz="quarter" idx="18"/>
          </p:nvPr>
        </p:nvSpPr>
        <p:spPr>
          <a:xfrm>
            <a:off x="6965362" y="1929600"/>
            <a:ext cx="4896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C8E9236-4674-48BE-8000-E1CDB179538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pic>
        <p:nvPicPr>
          <p:cNvPr id="10" name="Logo">
            <a:extLst>
              <a:ext uri="{FF2B5EF4-FFF2-40B4-BE49-F238E27FC236}">
                <a16:creationId xmlns:a16="http://schemas.microsoft.com/office/drawing/2014/main" id="{083B2B64-DEC0-437B-8CF1-FF08067728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4200" y="6456066"/>
            <a:ext cx="507600" cy="192272"/>
          </a:xfrm>
          <a:prstGeom prst="rect">
            <a:avLst/>
          </a:prstGeom>
        </p:spPr>
      </p:pic>
      <p:sp>
        <p:nvSpPr>
          <p:cNvPr id="8" name="Text Placeholder 6">
            <a:extLst>
              <a:ext uri="{FF2B5EF4-FFF2-40B4-BE49-F238E27FC236}">
                <a16:creationId xmlns:a16="http://schemas.microsoft.com/office/drawing/2014/main" id="{4C03A032-FF9C-6325-F2AC-151AFE7FBA42}"/>
              </a:ext>
            </a:extLst>
          </p:cNvPr>
          <p:cNvSpPr txBox="1">
            <a:spLocks/>
          </p:cNvSpPr>
          <p:nvPr userDrawn="1"/>
        </p:nvSpPr>
        <p:spPr>
          <a:xfrm>
            <a:off x="6965362" y="514800"/>
            <a:ext cx="308080" cy="32400"/>
          </a:xfrm>
          <a:prstGeom prst="rect">
            <a:avLst/>
          </a:prstGeom>
        </p:spPr>
        <p:txBody>
          <a:bodyPr lIns="0" tIns="0" rIns="0" bIns="403200"/>
          <a:lstStyle>
            <a:lvl1pPr marL="0" indent="0" algn="l" defTabSz="914491" rtl="0" eaLnBrk="1" latinLnBrk="0" hangingPunct="1">
              <a:spcBef>
                <a:spcPts val="600"/>
              </a:spcBef>
              <a:buFont typeface="ABBvoice" panose="020B0604020202020204" pitchFamily="34" charset="0"/>
              <a:buNone/>
              <a:defRPr sz="2400" b="1" kern="1200">
                <a:solidFill>
                  <a:srgbClr val="FF0000"/>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r>
              <a:rPr lang="en-US" dirty="0"/>
              <a:t>—</a:t>
            </a:r>
            <a:endParaRPr lang="en-US"/>
          </a:p>
        </p:txBody>
      </p:sp>
    </p:spTree>
    <p:extLst>
      <p:ext uri="{BB962C8B-B14F-4D97-AF65-F5344CB8AC3E}">
        <p14:creationId xmlns:p14="http://schemas.microsoft.com/office/powerpoint/2010/main" val="43668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6="http://schemas.microsoft.com/office/drawing/2014/main"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amp; content 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3E6C96F-37A2-B699-9EC9-71E24C07826B}"/>
              </a:ext>
            </a:extLst>
          </p:cNvPr>
          <p:cNvSpPr/>
          <p:nvPr userDrawn="1"/>
        </p:nvSpPr>
        <p:spPr bwMode="gray">
          <a:xfrm>
            <a:off x="228600" y="355600"/>
            <a:ext cx="571500" cy="3356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dirty="0">
              <a:solidFill>
                <a:schemeClr val="tx1"/>
              </a:solidFill>
            </a:endParaRP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0" y="0"/>
            <a:ext cx="4246563" cy="6858000"/>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5010150" y="691200"/>
            <a:ext cx="6851650" cy="367200"/>
          </a:xfrm>
        </p:spPr>
        <p:txBody>
          <a:bodyPr lIns="0" tIns="0" rIns="0" bIns="0"/>
          <a:lstStyle>
            <a:lvl1pPr>
              <a:defRPr b="1"/>
            </a:lvl1pPr>
          </a:lstStyle>
          <a:p>
            <a:r>
              <a:rPr lang="en-US" noProof="0" dirty="0"/>
              <a:t>Click to edit Master title style</a:t>
            </a:r>
            <a:endParaRPr lang="en-US"/>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5010975" y="1057498"/>
            <a:ext cx="6850826"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F4AF48D9-D62A-43F2-B1B1-80F00328C2E1}"/>
              </a:ext>
            </a:extLst>
          </p:cNvPr>
          <p:cNvSpPr>
            <a:spLocks noGrp="1"/>
          </p:cNvSpPr>
          <p:nvPr>
            <p:ph sz="quarter" idx="18"/>
          </p:nvPr>
        </p:nvSpPr>
        <p:spPr>
          <a:xfrm>
            <a:off x="5010150" y="1929600"/>
            <a:ext cx="6851650"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C8E9236-4674-48BE-8000-E1CDB179538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pic>
        <p:nvPicPr>
          <p:cNvPr id="10" name="Logo">
            <a:extLst>
              <a:ext uri="{FF2B5EF4-FFF2-40B4-BE49-F238E27FC236}">
                <a16:creationId xmlns:a16="http://schemas.microsoft.com/office/drawing/2014/main" id="{083B2B64-DEC0-437B-8CF1-FF08067728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4200" y="6456066"/>
            <a:ext cx="507600" cy="192272"/>
          </a:xfrm>
          <a:prstGeom prst="rect">
            <a:avLst/>
          </a:prstGeom>
        </p:spPr>
      </p:pic>
      <p:sp>
        <p:nvSpPr>
          <p:cNvPr id="8" name="Text Placeholder 6">
            <a:extLst>
              <a:ext uri="{FF2B5EF4-FFF2-40B4-BE49-F238E27FC236}">
                <a16:creationId xmlns:a16="http://schemas.microsoft.com/office/drawing/2014/main" id="{4C03A032-FF9C-6325-F2AC-151AFE7FBA42}"/>
              </a:ext>
            </a:extLst>
          </p:cNvPr>
          <p:cNvSpPr txBox="1">
            <a:spLocks/>
          </p:cNvSpPr>
          <p:nvPr userDrawn="1"/>
        </p:nvSpPr>
        <p:spPr>
          <a:xfrm>
            <a:off x="5010150" y="514800"/>
            <a:ext cx="308080" cy="32400"/>
          </a:xfrm>
          <a:prstGeom prst="rect">
            <a:avLst/>
          </a:prstGeom>
        </p:spPr>
        <p:txBody>
          <a:bodyPr lIns="0" tIns="0" rIns="0" bIns="403200"/>
          <a:lstStyle>
            <a:lvl1pPr marL="0" indent="0" algn="l" defTabSz="914491" rtl="0" eaLnBrk="1" latinLnBrk="0" hangingPunct="1">
              <a:spcBef>
                <a:spcPts val="600"/>
              </a:spcBef>
              <a:buFont typeface="ABBvoice" panose="020B0604020202020204" pitchFamily="34" charset="0"/>
              <a:buNone/>
              <a:defRPr sz="2400" b="1" kern="1200">
                <a:solidFill>
                  <a:srgbClr val="FF0000"/>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r>
              <a:rPr lang="en-US" dirty="0"/>
              <a:t>—</a:t>
            </a:r>
            <a:endParaRPr lang="en-US"/>
          </a:p>
        </p:txBody>
      </p:sp>
    </p:spTree>
    <p:extLst>
      <p:ext uri="{BB962C8B-B14F-4D97-AF65-F5344CB8AC3E}">
        <p14:creationId xmlns:p14="http://schemas.microsoft.com/office/powerpoint/2010/main" val="272169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6="http://schemas.microsoft.com/office/drawing/2014/main"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amp;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dirty="0"/>
              <a:t>Click to edit Master title style</a:t>
            </a:r>
            <a:endParaRPr lang="en-US"/>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267075" y="1929600"/>
            <a:ext cx="5657850" cy="3582000"/>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37772B2F-A922-4FD0-B70C-DF06D70EDEFE}"/>
              </a:ext>
            </a:extLst>
          </p:cNvPr>
          <p:cNvSpPr>
            <a:spLocks noGrp="1"/>
          </p:cNvSpPr>
          <p:nvPr>
            <p:ph sz="quarter" idx="19"/>
          </p:nvPr>
        </p:nvSpPr>
        <p:spPr>
          <a:xfrm>
            <a:off x="331200"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AD2821E5-D990-439A-A494-886D9CF08292}"/>
              </a:ext>
            </a:extLst>
          </p:cNvPr>
          <p:cNvSpPr>
            <a:spLocks noGrp="1"/>
          </p:cNvSpPr>
          <p:nvPr>
            <p:ph sz="quarter" idx="20"/>
          </p:nvPr>
        </p:nvSpPr>
        <p:spPr>
          <a:xfrm>
            <a:off x="9141026"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B775EAE7-683E-45F5-9A95-E6DD1094D885}"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Text Placeholder 9">
            <a:extLst>
              <a:ext uri="{FF2B5EF4-FFF2-40B4-BE49-F238E27FC236}">
                <a16:creationId xmlns:a16="http://schemas.microsoft.com/office/drawing/2014/main" id="{6F139C90-52BB-4794-B21A-FE69E4C0F947}"/>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13703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ur content &amp; four pictur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199" y="1929600"/>
            <a:ext cx="1743663" cy="1685138"/>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2" name="Picture Placeholder 10">
            <a:extLst>
              <a:ext uri="{FF2B5EF4-FFF2-40B4-BE49-F238E27FC236}">
                <a16:creationId xmlns:a16="http://schemas.microsoft.com/office/drawing/2014/main" id="{E57CBEA0-D649-41AB-96A9-0A1BAA2BBC69}"/>
              </a:ext>
            </a:extLst>
          </p:cNvPr>
          <p:cNvSpPr>
            <a:spLocks noGrp="1"/>
          </p:cNvSpPr>
          <p:nvPr>
            <p:ph type="pic" sz="quarter" idx="18"/>
          </p:nvPr>
        </p:nvSpPr>
        <p:spPr>
          <a:xfrm>
            <a:off x="6205538" y="1929600"/>
            <a:ext cx="1741487" cy="1683898"/>
          </a:xfrm>
        </p:spPr>
        <p:txBody>
          <a:bodyPr lIns="0" tIns="0" rIns="0" bIns="0"/>
          <a:lstStyle/>
          <a:p>
            <a:r>
              <a:rPr lang="en-US" noProof="0"/>
              <a:t>Click icon to add picture</a:t>
            </a:r>
            <a:endParaRPr lang="en-US"/>
          </a:p>
        </p:txBody>
      </p:sp>
      <p:sp>
        <p:nvSpPr>
          <p:cNvPr id="24" name="Picture Placeholder 10">
            <a:extLst>
              <a:ext uri="{FF2B5EF4-FFF2-40B4-BE49-F238E27FC236}">
                <a16:creationId xmlns:a16="http://schemas.microsoft.com/office/drawing/2014/main" id="{4FC3BCC6-F11F-4786-B6A2-A61B71BFCA5B}"/>
              </a:ext>
            </a:extLst>
          </p:cNvPr>
          <p:cNvSpPr>
            <a:spLocks noGrp="1"/>
          </p:cNvSpPr>
          <p:nvPr>
            <p:ph type="pic" sz="quarter" idx="20"/>
          </p:nvPr>
        </p:nvSpPr>
        <p:spPr>
          <a:xfrm>
            <a:off x="331199" y="3827463"/>
            <a:ext cx="1743663" cy="1684137"/>
          </a:xfrm>
        </p:spPr>
        <p:txBody>
          <a:bodyPr lIns="0" tIns="0" rIns="0" bIns="0"/>
          <a:lstStyle/>
          <a:p>
            <a:r>
              <a:rPr lang="en-US" noProof="0"/>
              <a:t>Click icon to add picture</a:t>
            </a:r>
            <a:endParaRPr lang="en-US" noProof="0" dirty="0"/>
          </a:p>
        </p:txBody>
      </p:sp>
      <p:sp>
        <p:nvSpPr>
          <p:cNvPr id="25" name="Picture Placeholder 10">
            <a:extLst>
              <a:ext uri="{FF2B5EF4-FFF2-40B4-BE49-F238E27FC236}">
                <a16:creationId xmlns:a16="http://schemas.microsoft.com/office/drawing/2014/main" id="{76B3C7E3-593C-48D3-9C43-78D8CBB54BCB}"/>
              </a:ext>
            </a:extLst>
          </p:cNvPr>
          <p:cNvSpPr>
            <a:spLocks noGrp="1"/>
          </p:cNvSpPr>
          <p:nvPr>
            <p:ph type="pic" sz="quarter" idx="22"/>
          </p:nvPr>
        </p:nvSpPr>
        <p:spPr>
          <a:xfrm>
            <a:off x="6205538" y="3827463"/>
            <a:ext cx="1741487" cy="1684137"/>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24B60418-CD27-4B6A-B47B-4BDFA7CA6905}"/>
              </a:ext>
            </a:extLst>
          </p:cNvPr>
          <p:cNvSpPr>
            <a:spLocks noGrp="1"/>
          </p:cNvSpPr>
          <p:nvPr>
            <p:ph sz="quarter" idx="24"/>
          </p:nvPr>
        </p:nvSpPr>
        <p:spPr>
          <a:xfrm>
            <a:off x="2289175" y="1929600"/>
            <a:ext cx="3700463" cy="168389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0C9024FC-07E0-4B27-8F60-C634F0536A8E}"/>
              </a:ext>
            </a:extLst>
          </p:cNvPr>
          <p:cNvSpPr>
            <a:spLocks noGrp="1"/>
          </p:cNvSpPr>
          <p:nvPr>
            <p:ph sz="quarter" idx="25"/>
          </p:nvPr>
        </p:nvSpPr>
        <p:spPr>
          <a:xfrm>
            <a:off x="2289175" y="3827702"/>
            <a:ext cx="3700463" cy="168389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DD5ECF00-2F66-45D3-A4DD-E29E84C05CEF}"/>
              </a:ext>
            </a:extLst>
          </p:cNvPr>
          <p:cNvSpPr>
            <a:spLocks noGrp="1"/>
          </p:cNvSpPr>
          <p:nvPr>
            <p:ph sz="quarter" idx="26"/>
          </p:nvPr>
        </p:nvSpPr>
        <p:spPr>
          <a:xfrm>
            <a:off x="8162126" y="1929600"/>
            <a:ext cx="3700463" cy="168389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C7C9823B-43AB-4F63-9D6D-5A962847C33C}"/>
              </a:ext>
            </a:extLst>
          </p:cNvPr>
          <p:cNvSpPr>
            <a:spLocks noGrp="1"/>
          </p:cNvSpPr>
          <p:nvPr>
            <p:ph sz="quarter" idx="27"/>
          </p:nvPr>
        </p:nvSpPr>
        <p:spPr>
          <a:xfrm>
            <a:off x="8162126" y="3827702"/>
            <a:ext cx="3700463" cy="168389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FF9683E2-8A1B-4901-92D6-41888719CCBB}"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7" name="Text Placeholder 9">
            <a:extLst>
              <a:ext uri="{FF2B5EF4-FFF2-40B4-BE49-F238E27FC236}">
                <a16:creationId xmlns:a16="http://schemas.microsoft.com/office/drawing/2014/main" id="{86F6A932-1446-4FE1-8B9F-00388D8CFC33}"/>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61809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x pictur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3701050" cy="1685138"/>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6193F035-179C-488A-981A-C45C4ED70E79}"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Picture Placeholder 10">
            <a:extLst>
              <a:ext uri="{FF2B5EF4-FFF2-40B4-BE49-F238E27FC236}">
                <a16:creationId xmlns:a16="http://schemas.microsoft.com/office/drawing/2014/main" id="{A070848A-0A2B-4E42-BA39-7225BE9CE2BF}"/>
              </a:ext>
            </a:extLst>
          </p:cNvPr>
          <p:cNvSpPr>
            <a:spLocks noGrp="1"/>
          </p:cNvSpPr>
          <p:nvPr>
            <p:ph type="pic" sz="quarter" idx="18"/>
          </p:nvPr>
        </p:nvSpPr>
        <p:spPr>
          <a:xfrm>
            <a:off x="4246369" y="1929600"/>
            <a:ext cx="3701050" cy="1685138"/>
          </a:xfrm>
        </p:spPr>
        <p:txBody>
          <a:bodyPr lIns="0" tIns="0" rIns="0" bIns="0"/>
          <a:lstStyle/>
          <a:p>
            <a:r>
              <a:rPr lang="en-US" noProof="0"/>
              <a:t>Click icon to add picture</a:t>
            </a:r>
            <a:endParaRPr lang="en-US"/>
          </a:p>
        </p:txBody>
      </p:sp>
      <p:sp>
        <p:nvSpPr>
          <p:cNvPr id="24" name="Picture Placeholder 10">
            <a:extLst>
              <a:ext uri="{FF2B5EF4-FFF2-40B4-BE49-F238E27FC236}">
                <a16:creationId xmlns:a16="http://schemas.microsoft.com/office/drawing/2014/main" id="{0AE3C9E3-E2A8-46ED-ABF1-7303E76CEF2D}"/>
              </a:ext>
            </a:extLst>
          </p:cNvPr>
          <p:cNvSpPr>
            <a:spLocks noGrp="1"/>
          </p:cNvSpPr>
          <p:nvPr>
            <p:ph type="pic" sz="quarter" idx="19"/>
          </p:nvPr>
        </p:nvSpPr>
        <p:spPr>
          <a:xfrm>
            <a:off x="8161539" y="1929600"/>
            <a:ext cx="3701050" cy="1685138"/>
          </a:xfrm>
        </p:spPr>
        <p:txBody>
          <a:bodyPr lIns="0" tIns="0" rIns="0" bIns="0"/>
          <a:lstStyle/>
          <a:p>
            <a:r>
              <a:rPr lang="en-US" noProof="0"/>
              <a:t>Click icon to add picture</a:t>
            </a:r>
            <a:endParaRPr lang="en-US"/>
          </a:p>
        </p:txBody>
      </p:sp>
      <p:sp>
        <p:nvSpPr>
          <p:cNvPr id="25" name="Picture Placeholder 10">
            <a:extLst>
              <a:ext uri="{FF2B5EF4-FFF2-40B4-BE49-F238E27FC236}">
                <a16:creationId xmlns:a16="http://schemas.microsoft.com/office/drawing/2014/main" id="{9832A96F-2BC5-43BC-99A2-C5EA0E0B92E8}"/>
              </a:ext>
            </a:extLst>
          </p:cNvPr>
          <p:cNvSpPr>
            <a:spLocks noGrp="1"/>
          </p:cNvSpPr>
          <p:nvPr>
            <p:ph type="pic" sz="quarter" idx="20"/>
          </p:nvPr>
        </p:nvSpPr>
        <p:spPr>
          <a:xfrm>
            <a:off x="331200" y="3828250"/>
            <a:ext cx="3701050" cy="1685138"/>
          </a:xfrm>
        </p:spPr>
        <p:txBody>
          <a:bodyPr lIns="0" tIns="0" rIns="0" bIns="0"/>
          <a:lstStyle/>
          <a:p>
            <a:r>
              <a:rPr lang="en-US" noProof="0"/>
              <a:t>Click icon to add picture</a:t>
            </a:r>
            <a:endParaRPr lang="en-US"/>
          </a:p>
        </p:txBody>
      </p:sp>
      <p:sp>
        <p:nvSpPr>
          <p:cNvPr id="26" name="Picture Placeholder 10">
            <a:extLst>
              <a:ext uri="{FF2B5EF4-FFF2-40B4-BE49-F238E27FC236}">
                <a16:creationId xmlns:a16="http://schemas.microsoft.com/office/drawing/2014/main" id="{9C12755E-FD35-421D-92FC-301A3E6C795C}"/>
              </a:ext>
            </a:extLst>
          </p:cNvPr>
          <p:cNvSpPr>
            <a:spLocks noGrp="1"/>
          </p:cNvSpPr>
          <p:nvPr>
            <p:ph type="pic" sz="quarter" idx="21"/>
          </p:nvPr>
        </p:nvSpPr>
        <p:spPr>
          <a:xfrm>
            <a:off x="4246370" y="3828250"/>
            <a:ext cx="3701050" cy="1685138"/>
          </a:xfrm>
        </p:spPr>
        <p:txBody>
          <a:bodyPr lIns="0" tIns="0" rIns="0" bIns="0"/>
          <a:lstStyle/>
          <a:p>
            <a:r>
              <a:rPr lang="en-US" noProof="0"/>
              <a:t>Click icon to add picture</a:t>
            </a:r>
            <a:endParaRPr lang="en-US"/>
          </a:p>
        </p:txBody>
      </p:sp>
      <p:sp>
        <p:nvSpPr>
          <p:cNvPr id="27" name="Picture Placeholder 10">
            <a:extLst>
              <a:ext uri="{FF2B5EF4-FFF2-40B4-BE49-F238E27FC236}">
                <a16:creationId xmlns:a16="http://schemas.microsoft.com/office/drawing/2014/main" id="{36658FB1-3615-4333-B392-A31BA2C7E1DD}"/>
              </a:ext>
            </a:extLst>
          </p:cNvPr>
          <p:cNvSpPr>
            <a:spLocks noGrp="1"/>
          </p:cNvSpPr>
          <p:nvPr>
            <p:ph type="pic" sz="quarter" idx="22"/>
          </p:nvPr>
        </p:nvSpPr>
        <p:spPr>
          <a:xfrm>
            <a:off x="8161539" y="3828250"/>
            <a:ext cx="3701050" cy="1685138"/>
          </a:xfrm>
        </p:spPr>
        <p:txBody>
          <a:bodyPr lIns="0" tIns="0" rIns="0" bIns="0"/>
          <a:lstStyle/>
          <a:p>
            <a:r>
              <a:rPr lang="en-US" noProof="0"/>
              <a:t>Click icon to add picture</a:t>
            </a:r>
            <a:endParaRPr lang="en-US"/>
          </a:p>
        </p:txBody>
      </p:sp>
      <p:sp>
        <p:nvSpPr>
          <p:cNvPr id="14" name="Text Placeholder 9">
            <a:extLst>
              <a:ext uri="{FF2B5EF4-FFF2-40B4-BE49-F238E27FC236}">
                <a16:creationId xmlns:a16="http://schemas.microsoft.com/office/drawing/2014/main" id="{7F3D969B-F1B8-417E-A3D4-EA1488C5BC9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22233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ight pictur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3262" y="1929600"/>
            <a:ext cx="2721600" cy="1685138"/>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F430468A-A583-475C-91B3-9EEC22E344FB}" type="datetime4">
              <a:rPr lang="en-US" noProof="0" smtClean="0"/>
              <a:t>February 26, 2026</a:t>
            </a:fld>
            <a:endParaRPr lang="en-US" noProof="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Picture Placeholder 10">
            <a:extLst>
              <a:ext uri="{FF2B5EF4-FFF2-40B4-BE49-F238E27FC236}">
                <a16:creationId xmlns:a16="http://schemas.microsoft.com/office/drawing/2014/main" id="{1E005323-AD61-4D2C-AED7-77715F765150}"/>
              </a:ext>
            </a:extLst>
          </p:cNvPr>
          <p:cNvSpPr>
            <a:spLocks noGrp="1"/>
          </p:cNvSpPr>
          <p:nvPr>
            <p:ph type="pic" sz="quarter" idx="18"/>
          </p:nvPr>
        </p:nvSpPr>
        <p:spPr>
          <a:xfrm>
            <a:off x="3269171" y="1929600"/>
            <a:ext cx="2721600" cy="1685138"/>
          </a:xfrm>
        </p:spPr>
        <p:txBody>
          <a:bodyPr lIns="0" tIns="0" rIns="0" bIns="0"/>
          <a:lstStyle/>
          <a:p>
            <a:r>
              <a:rPr lang="en-US" noProof="0"/>
              <a:t>Click icon to add picture</a:t>
            </a:r>
            <a:endParaRPr lang="en-US"/>
          </a:p>
        </p:txBody>
      </p:sp>
      <p:sp>
        <p:nvSpPr>
          <p:cNvPr id="24" name="Picture Placeholder 10">
            <a:extLst>
              <a:ext uri="{FF2B5EF4-FFF2-40B4-BE49-F238E27FC236}">
                <a16:creationId xmlns:a16="http://schemas.microsoft.com/office/drawing/2014/main" id="{E265B3D8-2A9B-4D13-BF6C-564CE2C2C168}"/>
              </a:ext>
            </a:extLst>
          </p:cNvPr>
          <p:cNvSpPr>
            <a:spLocks noGrp="1"/>
          </p:cNvSpPr>
          <p:nvPr>
            <p:ph type="pic" sz="quarter" idx="19"/>
          </p:nvPr>
        </p:nvSpPr>
        <p:spPr>
          <a:xfrm>
            <a:off x="6205080" y="1929600"/>
            <a:ext cx="2721600" cy="1685138"/>
          </a:xfrm>
        </p:spPr>
        <p:txBody>
          <a:bodyPr lIns="0" tIns="0" rIns="0" bIns="0"/>
          <a:lstStyle/>
          <a:p>
            <a:r>
              <a:rPr lang="en-US" noProof="0"/>
              <a:t>Click icon to add picture</a:t>
            </a:r>
            <a:endParaRPr lang="en-US"/>
          </a:p>
        </p:txBody>
      </p:sp>
      <p:sp>
        <p:nvSpPr>
          <p:cNvPr id="25" name="Picture Placeholder 10">
            <a:extLst>
              <a:ext uri="{FF2B5EF4-FFF2-40B4-BE49-F238E27FC236}">
                <a16:creationId xmlns:a16="http://schemas.microsoft.com/office/drawing/2014/main" id="{42FC6897-A625-48C9-B09E-E8160A89BB9F}"/>
              </a:ext>
            </a:extLst>
          </p:cNvPr>
          <p:cNvSpPr>
            <a:spLocks noGrp="1"/>
          </p:cNvSpPr>
          <p:nvPr>
            <p:ph type="pic" sz="quarter" idx="20"/>
          </p:nvPr>
        </p:nvSpPr>
        <p:spPr>
          <a:xfrm>
            <a:off x="9140989" y="1929600"/>
            <a:ext cx="2721600" cy="1685138"/>
          </a:xfrm>
        </p:spPr>
        <p:txBody>
          <a:bodyPr lIns="0" tIns="0" rIns="0" bIns="0"/>
          <a:lstStyle/>
          <a:p>
            <a:r>
              <a:rPr lang="en-US" noProof="0"/>
              <a:t>Click icon to add picture</a:t>
            </a:r>
            <a:endParaRPr lang="en-US"/>
          </a:p>
        </p:txBody>
      </p:sp>
      <p:sp>
        <p:nvSpPr>
          <p:cNvPr id="26" name="Picture Placeholder 10">
            <a:extLst>
              <a:ext uri="{FF2B5EF4-FFF2-40B4-BE49-F238E27FC236}">
                <a16:creationId xmlns:a16="http://schemas.microsoft.com/office/drawing/2014/main" id="{ED948E42-FDE5-4236-912E-FAD45E412CE6}"/>
              </a:ext>
            </a:extLst>
          </p:cNvPr>
          <p:cNvSpPr>
            <a:spLocks noGrp="1"/>
          </p:cNvSpPr>
          <p:nvPr>
            <p:ph type="pic" sz="quarter" idx="21"/>
          </p:nvPr>
        </p:nvSpPr>
        <p:spPr>
          <a:xfrm>
            <a:off x="333262" y="3828250"/>
            <a:ext cx="2721600" cy="1685138"/>
          </a:xfrm>
        </p:spPr>
        <p:txBody>
          <a:bodyPr lIns="0" tIns="0" rIns="0" bIns="0"/>
          <a:lstStyle/>
          <a:p>
            <a:r>
              <a:rPr lang="en-US" noProof="0"/>
              <a:t>Click icon to add picture</a:t>
            </a:r>
            <a:endParaRPr lang="en-US"/>
          </a:p>
        </p:txBody>
      </p:sp>
      <p:sp>
        <p:nvSpPr>
          <p:cNvPr id="27" name="Picture Placeholder 10">
            <a:extLst>
              <a:ext uri="{FF2B5EF4-FFF2-40B4-BE49-F238E27FC236}">
                <a16:creationId xmlns:a16="http://schemas.microsoft.com/office/drawing/2014/main" id="{05F2CC5F-8E4F-4642-B2B0-2BE00A820765}"/>
              </a:ext>
            </a:extLst>
          </p:cNvPr>
          <p:cNvSpPr>
            <a:spLocks noGrp="1"/>
          </p:cNvSpPr>
          <p:nvPr>
            <p:ph type="pic" sz="quarter" idx="22"/>
          </p:nvPr>
        </p:nvSpPr>
        <p:spPr>
          <a:xfrm>
            <a:off x="3269171" y="3828250"/>
            <a:ext cx="2721600" cy="1685138"/>
          </a:xfrm>
        </p:spPr>
        <p:txBody>
          <a:bodyPr lIns="0" tIns="0" rIns="0" bIns="0"/>
          <a:lstStyle/>
          <a:p>
            <a:r>
              <a:rPr lang="en-US" noProof="0"/>
              <a:t>Click icon to add picture</a:t>
            </a:r>
            <a:endParaRPr lang="en-US"/>
          </a:p>
        </p:txBody>
      </p:sp>
      <p:sp>
        <p:nvSpPr>
          <p:cNvPr id="28" name="Picture Placeholder 10">
            <a:extLst>
              <a:ext uri="{FF2B5EF4-FFF2-40B4-BE49-F238E27FC236}">
                <a16:creationId xmlns:a16="http://schemas.microsoft.com/office/drawing/2014/main" id="{1D8BDEDA-0F19-4637-BBCF-46A127B54FFD}"/>
              </a:ext>
            </a:extLst>
          </p:cNvPr>
          <p:cNvSpPr>
            <a:spLocks noGrp="1"/>
          </p:cNvSpPr>
          <p:nvPr>
            <p:ph type="pic" sz="quarter" idx="23"/>
          </p:nvPr>
        </p:nvSpPr>
        <p:spPr>
          <a:xfrm>
            <a:off x="6205080" y="3828250"/>
            <a:ext cx="2721600" cy="1685138"/>
          </a:xfrm>
        </p:spPr>
        <p:txBody>
          <a:bodyPr lIns="0" tIns="0" rIns="0" bIns="0"/>
          <a:lstStyle/>
          <a:p>
            <a:r>
              <a:rPr lang="en-US" noProof="0"/>
              <a:t>Click icon to add picture</a:t>
            </a:r>
            <a:endParaRPr lang="en-US"/>
          </a:p>
        </p:txBody>
      </p:sp>
      <p:sp>
        <p:nvSpPr>
          <p:cNvPr id="29" name="Picture Placeholder 10">
            <a:extLst>
              <a:ext uri="{FF2B5EF4-FFF2-40B4-BE49-F238E27FC236}">
                <a16:creationId xmlns:a16="http://schemas.microsoft.com/office/drawing/2014/main" id="{432A8BA0-84B2-4316-8A93-63EFB05A0FF9}"/>
              </a:ext>
            </a:extLst>
          </p:cNvPr>
          <p:cNvSpPr>
            <a:spLocks noGrp="1"/>
          </p:cNvSpPr>
          <p:nvPr>
            <p:ph type="pic" sz="quarter" idx="24"/>
          </p:nvPr>
        </p:nvSpPr>
        <p:spPr>
          <a:xfrm>
            <a:off x="9140989" y="3828250"/>
            <a:ext cx="2721600" cy="1685138"/>
          </a:xfrm>
        </p:spPr>
        <p:txBody>
          <a:bodyPr lIns="0" tIns="0" rIns="0" bIns="0"/>
          <a:lstStyle/>
          <a:p>
            <a:r>
              <a:rPr lang="en-US" noProof="0"/>
              <a:t>Click icon to add picture</a:t>
            </a:r>
            <a:endParaRPr lang="en-US"/>
          </a:p>
        </p:txBody>
      </p:sp>
      <p:sp>
        <p:nvSpPr>
          <p:cNvPr id="16" name="Text Placeholder 9">
            <a:extLst>
              <a:ext uri="{FF2B5EF4-FFF2-40B4-BE49-F238E27FC236}">
                <a16:creationId xmlns:a16="http://schemas.microsoft.com/office/drawing/2014/main" id="{BB1ADEE7-69F7-4612-BA69-1E14BB9BCCD9}"/>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178591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199" y="4719600"/>
            <a:ext cx="5658437" cy="788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5658438" cy="2667600"/>
          </a:xfrm>
        </p:spPr>
        <p:txBody>
          <a:bodyPr lIns="0" tIns="0" rIns="0" bIns="0"/>
          <a:lstStyle/>
          <a:p>
            <a:r>
              <a:rPr lang="en-US" noProof="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6205538" y="4719600"/>
            <a:ext cx="5657850" cy="788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D66B2ABB-D636-4A64-BA44-A7267F23329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6205538" y="1929600"/>
            <a:ext cx="5657850" cy="2667600"/>
          </a:xfrm>
        </p:spPr>
        <p:txBody>
          <a:bodyPr lIns="0" tIns="0" rIns="0" bIns="0"/>
          <a:lstStyle/>
          <a:p>
            <a:r>
              <a:rPr lang="en-US" noProof="0"/>
              <a:t>Click icon to add picture</a:t>
            </a:r>
            <a:endParaRPr lang="en-US"/>
          </a:p>
        </p:txBody>
      </p:sp>
      <p:sp>
        <p:nvSpPr>
          <p:cNvPr id="13" name="Text Placeholder 9">
            <a:extLst>
              <a:ext uri="{FF2B5EF4-FFF2-40B4-BE49-F238E27FC236}">
                <a16:creationId xmlns:a16="http://schemas.microsoft.com/office/drawing/2014/main" id="{A00D889A-2322-4DDB-A5EF-532FA124D0A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03472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pictures &amp; text boxes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FAC61-1279-7B60-CECC-86A719FA5D86}"/>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612ECBC9-7903-0325-4714-B64BC595A9B4}"/>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E448B956-DC0E-0B78-5410-11E0E2F220F6}"/>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1B618CCB-2103-080F-B675-E4C472681C14}"/>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07F52BB6-D70A-2B2C-B861-43846E0384C2}"/>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622007A1-F280-15BD-766A-2A8B68C6C1AD}"/>
              </a:ext>
            </a:extLst>
          </p:cNvPr>
          <p:cNvSpPr>
            <a:spLocks noGrp="1"/>
          </p:cNvSpPr>
          <p:nvPr>
            <p:ph type="body" sz="quarter" idx="15"/>
          </p:nvPr>
        </p:nvSpPr>
        <p:spPr>
          <a:xfrm>
            <a:off x="331199"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8" name="Picture Placeholder 10">
            <a:extLst>
              <a:ext uri="{FF2B5EF4-FFF2-40B4-BE49-F238E27FC236}">
                <a16:creationId xmlns:a16="http://schemas.microsoft.com/office/drawing/2014/main" id="{CB15DC7C-95AF-DF77-404F-4AAA9568B803}"/>
              </a:ext>
            </a:extLst>
          </p:cNvPr>
          <p:cNvSpPr>
            <a:spLocks noGrp="1"/>
          </p:cNvSpPr>
          <p:nvPr>
            <p:ph type="pic" sz="quarter" idx="17"/>
          </p:nvPr>
        </p:nvSpPr>
        <p:spPr>
          <a:xfrm>
            <a:off x="0" y="3429000"/>
            <a:ext cx="4160520" cy="3429000"/>
          </a:xfrm>
        </p:spPr>
        <p:txBody>
          <a:bodyPr lIns="0" tIns="0" rIns="0" bIns="0"/>
          <a:lstStyle/>
          <a:p>
            <a:r>
              <a:rPr lang="en-US" noProof="0"/>
              <a:t>Click icon to add picture</a:t>
            </a:r>
            <a:endParaRPr lang="en-US"/>
          </a:p>
        </p:txBody>
      </p:sp>
      <p:sp>
        <p:nvSpPr>
          <p:cNvPr id="9" name="Text Placeholder 11">
            <a:extLst>
              <a:ext uri="{FF2B5EF4-FFF2-40B4-BE49-F238E27FC236}">
                <a16:creationId xmlns:a16="http://schemas.microsoft.com/office/drawing/2014/main" id="{D4679F60-C64F-3014-8490-313B90245B14}"/>
              </a:ext>
            </a:extLst>
          </p:cNvPr>
          <p:cNvSpPr>
            <a:spLocks noGrp="1"/>
          </p:cNvSpPr>
          <p:nvPr>
            <p:ph type="body" sz="quarter" idx="18"/>
          </p:nvPr>
        </p:nvSpPr>
        <p:spPr>
          <a:xfrm>
            <a:off x="4246563"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Picture Placeholder 10">
            <a:extLst>
              <a:ext uri="{FF2B5EF4-FFF2-40B4-BE49-F238E27FC236}">
                <a16:creationId xmlns:a16="http://schemas.microsoft.com/office/drawing/2014/main" id="{00E1C5C4-2E56-4FDF-430C-4D4CD25E1AC1}"/>
              </a:ext>
            </a:extLst>
          </p:cNvPr>
          <p:cNvSpPr>
            <a:spLocks noGrp="1"/>
          </p:cNvSpPr>
          <p:nvPr>
            <p:ph type="pic" sz="quarter" idx="19"/>
          </p:nvPr>
        </p:nvSpPr>
        <p:spPr>
          <a:xfrm>
            <a:off x="4161982" y="3429000"/>
            <a:ext cx="3867912" cy="34290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4089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pictures &amp; text boxes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3467-31B0-B26B-0A69-CEE1BBF92D7C}"/>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C68DB0D-B0C8-A70B-9EA0-CF87F7D006CD}"/>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ADF54DE3-2E20-4DE8-B5E1-349CFC50CC70}"/>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B6C146C5-EFC9-3F84-BAA9-A0D23F6E67BE}"/>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992CDA1E-EA55-E4C2-CB79-AD61C1E3602B}"/>
              </a:ext>
            </a:extLst>
          </p:cNvPr>
          <p:cNvSpPr>
            <a:spLocks noGrp="1"/>
          </p:cNvSpPr>
          <p:nvPr>
            <p:ph type="body" sz="quarter" idx="14" hasCustomPrompt="1"/>
          </p:nvPr>
        </p:nvSpPr>
        <p:spPr>
          <a:xfrm>
            <a:off x="331789" y="1927224"/>
            <a:ext cx="2422044"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F169E811-1A99-80DE-40CA-0E49ABE0349B}"/>
              </a:ext>
            </a:extLst>
          </p:cNvPr>
          <p:cNvSpPr>
            <a:spLocks noGrp="1"/>
          </p:cNvSpPr>
          <p:nvPr>
            <p:ph type="body" sz="quarter" idx="15"/>
          </p:nvPr>
        </p:nvSpPr>
        <p:spPr>
          <a:xfrm>
            <a:off x="3157728" y="52002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216F5BAA-6C08-E976-9914-2635E3C044BF}"/>
              </a:ext>
            </a:extLst>
          </p:cNvPr>
          <p:cNvSpPr>
            <a:spLocks noGrp="1"/>
          </p:cNvSpPr>
          <p:nvPr>
            <p:ph type="pic" sz="quarter" idx="17"/>
          </p:nvPr>
        </p:nvSpPr>
        <p:spPr>
          <a:xfrm>
            <a:off x="3157728" y="1927224"/>
            <a:ext cx="4517136" cy="3136392"/>
          </a:xfrm>
        </p:spPr>
        <p:txBody>
          <a:bodyPr lIns="0" tIns="0" rIns="0" bIns="0"/>
          <a:lstStyle/>
          <a:p>
            <a:r>
              <a:rPr lang="en-US" noProof="0"/>
              <a:t>Click icon to add picture</a:t>
            </a:r>
            <a:endParaRPr lang="en-US"/>
          </a:p>
        </p:txBody>
      </p:sp>
      <p:sp>
        <p:nvSpPr>
          <p:cNvPr id="9" name="Text Placeholder 11">
            <a:extLst>
              <a:ext uri="{FF2B5EF4-FFF2-40B4-BE49-F238E27FC236}">
                <a16:creationId xmlns:a16="http://schemas.microsoft.com/office/drawing/2014/main" id="{DAA22A5E-5748-150B-DB95-169F64379EB5}"/>
              </a:ext>
            </a:extLst>
          </p:cNvPr>
          <p:cNvSpPr>
            <a:spLocks noGrp="1"/>
          </p:cNvSpPr>
          <p:nvPr>
            <p:ph type="body" sz="quarter" idx="18"/>
          </p:nvPr>
        </p:nvSpPr>
        <p:spPr>
          <a:xfrm>
            <a:off x="7674864" y="52002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Picture Placeholder 10">
            <a:extLst>
              <a:ext uri="{FF2B5EF4-FFF2-40B4-BE49-F238E27FC236}">
                <a16:creationId xmlns:a16="http://schemas.microsoft.com/office/drawing/2014/main" id="{35323466-C553-6238-DD1B-476EDA1F5D78}"/>
              </a:ext>
            </a:extLst>
          </p:cNvPr>
          <p:cNvSpPr>
            <a:spLocks noGrp="1"/>
          </p:cNvSpPr>
          <p:nvPr>
            <p:ph type="pic" sz="quarter" idx="19"/>
          </p:nvPr>
        </p:nvSpPr>
        <p:spPr>
          <a:xfrm>
            <a:off x="7674864" y="1927224"/>
            <a:ext cx="4517136" cy="3136392"/>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62392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pictures &amp;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C835-87D6-25C6-1C0C-B16378EA1CA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3E0FB9F6-057D-DEAE-3326-D871FC4C73B1}"/>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4B13111F-1867-8F94-C54C-C14750D90225}"/>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EF82FC2B-518F-F076-7481-C19EFDFB1205}"/>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077C1678-5BCA-4DC1-8A51-3AEFECC5B08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67A71E51-260F-C225-0141-1C78748CA3EE}"/>
              </a:ext>
            </a:extLst>
          </p:cNvPr>
          <p:cNvSpPr>
            <a:spLocks noGrp="1"/>
          </p:cNvSpPr>
          <p:nvPr>
            <p:ph type="body" sz="quarter" idx="15"/>
          </p:nvPr>
        </p:nvSpPr>
        <p:spPr>
          <a:xfrm>
            <a:off x="9142414" y="1929600"/>
            <a:ext cx="2719586" cy="4027498"/>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5B4FFFA6-62DB-C634-46E8-2BBE78F1FE91}"/>
              </a:ext>
            </a:extLst>
          </p:cNvPr>
          <p:cNvSpPr>
            <a:spLocks noGrp="1"/>
          </p:cNvSpPr>
          <p:nvPr>
            <p:ph type="pic" sz="quarter" idx="17"/>
          </p:nvPr>
        </p:nvSpPr>
        <p:spPr>
          <a:xfrm>
            <a:off x="0" y="1929600"/>
            <a:ext cx="4462272" cy="4928400"/>
          </a:xfrm>
        </p:spPr>
        <p:txBody>
          <a:bodyPr lIns="0" tIns="0" rIns="0" bIns="0"/>
          <a:lstStyle/>
          <a:p>
            <a:r>
              <a:rPr lang="en-US" noProof="0"/>
              <a:t>Click icon to add picture</a:t>
            </a:r>
            <a:endParaRPr lang="en-US"/>
          </a:p>
        </p:txBody>
      </p:sp>
      <p:sp>
        <p:nvSpPr>
          <p:cNvPr id="9" name="Picture Placeholder 10">
            <a:extLst>
              <a:ext uri="{FF2B5EF4-FFF2-40B4-BE49-F238E27FC236}">
                <a16:creationId xmlns:a16="http://schemas.microsoft.com/office/drawing/2014/main" id="{9B2024F1-6D5D-1D1C-1DDB-77BCBA748A23}"/>
              </a:ext>
            </a:extLst>
          </p:cNvPr>
          <p:cNvSpPr>
            <a:spLocks noGrp="1"/>
          </p:cNvSpPr>
          <p:nvPr>
            <p:ph type="pic" sz="quarter" idx="19"/>
          </p:nvPr>
        </p:nvSpPr>
        <p:spPr>
          <a:xfrm>
            <a:off x="4462653" y="1929600"/>
            <a:ext cx="4462272" cy="49284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353102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ree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4420800"/>
            <a:ext cx="3701050" cy="108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3699460" cy="2365200"/>
          </a:xfrm>
        </p:spPr>
        <p:txBody>
          <a:bodyPr lIns="0" tIns="0" rIns="0" bIns="0"/>
          <a:lstStyle/>
          <a:p>
            <a:r>
              <a:rPr lang="en-US" noProof="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4246563" y="4420800"/>
            <a:ext cx="3700462" cy="108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4246561" y="1929600"/>
            <a:ext cx="3700463" cy="2365200"/>
          </a:xfrm>
        </p:spPr>
        <p:txBody>
          <a:bodyPr lIns="0" tIns="0" rIns="0" bIns="0"/>
          <a:lstStyle/>
          <a:p>
            <a:r>
              <a:rPr lang="en-US" noProof="0"/>
              <a:t>Click icon to add picture</a:t>
            </a:r>
            <a:endParaRPr lang="en-US"/>
          </a:p>
        </p:txBody>
      </p:sp>
      <p:sp>
        <p:nvSpPr>
          <p:cNvPr id="32" name="Text Placeholder 11">
            <a:extLst>
              <a:ext uri="{FF2B5EF4-FFF2-40B4-BE49-F238E27FC236}">
                <a16:creationId xmlns:a16="http://schemas.microsoft.com/office/drawing/2014/main" id="{16AF0EBF-62A4-42DC-9C7E-514C93CDDDF4}"/>
              </a:ext>
            </a:extLst>
          </p:cNvPr>
          <p:cNvSpPr>
            <a:spLocks noGrp="1"/>
          </p:cNvSpPr>
          <p:nvPr>
            <p:ph type="body" sz="quarter" idx="20"/>
          </p:nvPr>
        </p:nvSpPr>
        <p:spPr>
          <a:xfrm>
            <a:off x="8162925" y="4420800"/>
            <a:ext cx="3700463" cy="108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E60DA76D-A31E-4D1F-AF67-0C4DBC02A76D}"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4" name="Picture Placeholder 10">
            <a:extLst>
              <a:ext uri="{FF2B5EF4-FFF2-40B4-BE49-F238E27FC236}">
                <a16:creationId xmlns:a16="http://schemas.microsoft.com/office/drawing/2014/main" id="{75C67401-BB72-41AA-A861-52013F7781F0}"/>
              </a:ext>
            </a:extLst>
          </p:cNvPr>
          <p:cNvSpPr>
            <a:spLocks noGrp="1"/>
          </p:cNvSpPr>
          <p:nvPr>
            <p:ph type="pic" sz="quarter" idx="21"/>
          </p:nvPr>
        </p:nvSpPr>
        <p:spPr>
          <a:xfrm>
            <a:off x="8162925" y="1929600"/>
            <a:ext cx="3700463" cy="2365200"/>
          </a:xfrm>
        </p:spPr>
        <p:txBody>
          <a:bodyPr lIns="0" tIns="0" rIns="0" bIns="0"/>
          <a:lstStyle/>
          <a:p>
            <a:r>
              <a:rPr lang="en-US" noProof="0"/>
              <a:t>Click icon to add picture</a:t>
            </a:r>
            <a:endParaRPr lang="en-US"/>
          </a:p>
        </p:txBody>
      </p:sp>
      <p:sp>
        <p:nvSpPr>
          <p:cNvPr id="14" name="Text Placeholder 9">
            <a:extLst>
              <a:ext uri="{FF2B5EF4-FFF2-40B4-BE49-F238E27FC236}">
                <a16:creationId xmlns:a16="http://schemas.microsoft.com/office/drawing/2014/main" id="{3F6BC82E-5E7C-45F5-91CD-D280E38D1F4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880960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ree pictures &amp; text boxes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39901-3878-567C-6F7B-62F568F5EA81}"/>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52465E89-325E-25CE-C35D-AD7B0E2BA753}"/>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EE7C8C55-BF0B-AB3A-01C9-D37FA0AC0D8D}"/>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72C8C4A6-E706-08CD-E591-31C776881C2F}"/>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0C3656E4-F3AA-6EE7-E3C0-CE78B0D5C663}"/>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7" name="Text Placeholder 11">
            <a:extLst>
              <a:ext uri="{FF2B5EF4-FFF2-40B4-BE49-F238E27FC236}">
                <a16:creationId xmlns:a16="http://schemas.microsoft.com/office/drawing/2014/main" id="{9E0BF222-DE36-6B8E-3ADD-DE5450E802BC}"/>
              </a:ext>
            </a:extLst>
          </p:cNvPr>
          <p:cNvSpPr>
            <a:spLocks noGrp="1"/>
          </p:cNvSpPr>
          <p:nvPr>
            <p:ph type="body" sz="quarter" idx="15"/>
          </p:nvPr>
        </p:nvSpPr>
        <p:spPr>
          <a:xfrm>
            <a:off x="331199"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6090B701-78C3-C044-E7EC-1B49E3C301E8}"/>
              </a:ext>
            </a:extLst>
          </p:cNvPr>
          <p:cNvSpPr>
            <a:spLocks noGrp="1"/>
          </p:cNvSpPr>
          <p:nvPr>
            <p:ph type="pic" sz="quarter" idx="17"/>
          </p:nvPr>
        </p:nvSpPr>
        <p:spPr>
          <a:xfrm>
            <a:off x="0" y="3429000"/>
            <a:ext cx="4160520" cy="3429000"/>
          </a:xfrm>
        </p:spPr>
        <p:txBody>
          <a:bodyPr lIns="0" tIns="0" rIns="0" bIns="0"/>
          <a:lstStyle/>
          <a:p>
            <a:r>
              <a:rPr lang="en-US" noProof="0"/>
              <a:t>Click icon to add picture</a:t>
            </a:r>
            <a:endParaRPr lang="en-US"/>
          </a:p>
        </p:txBody>
      </p:sp>
      <p:sp>
        <p:nvSpPr>
          <p:cNvPr id="9" name="Text Placeholder 11">
            <a:extLst>
              <a:ext uri="{FF2B5EF4-FFF2-40B4-BE49-F238E27FC236}">
                <a16:creationId xmlns:a16="http://schemas.microsoft.com/office/drawing/2014/main" id="{69BCFFDA-C3AF-2E7B-90ED-9900D4167C39}"/>
              </a:ext>
            </a:extLst>
          </p:cNvPr>
          <p:cNvSpPr>
            <a:spLocks noGrp="1"/>
          </p:cNvSpPr>
          <p:nvPr>
            <p:ph type="body" sz="quarter" idx="18"/>
          </p:nvPr>
        </p:nvSpPr>
        <p:spPr>
          <a:xfrm>
            <a:off x="4246563"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Picture Placeholder 10">
            <a:extLst>
              <a:ext uri="{FF2B5EF4-FFF2-40B4-BE49-F238E27FC236}">
                <a16:creationId xmlns:a16="http://schemas.microsoft.com/office/drawing/2014/main" id="{53B80110-9520-18FD-D36C-C9B976C745B5}"/>
              </a:ext>
            </a:extLst>
          </p:cNvPr>
          <p:cNvSpPr>
            <a:spLocks noGrp="1"/>
          </p:cNvSpPr>
          <p:nvPr>
            <p:ph type="pic" sz="quarter" idx="19"/>
          </p:nvPr>
        </p:nvSpPr>
        <p:spPr>
          <a:xfrm>
            <a:off x="4161982" y="3429000"/>
            <a:ext cx="3867912" cy="3429000"/>
          </a:xfrm>
        </p:spPr>
        <p:txBody>
          <a:bodyPr lIns="0" tIns="0" rIns="0" bIns="0"/>
          <a:lstStyle/>
          <a:p>
            <a:r>
              <a:rPr lang="en-US" noProof="0"/>
              <a:t>Click icon to add picture</a:t>
            </a:r>
            <a:endParaRPr lang="en-US"/>
          </a:p>
        </p:txBody>
      </p:sp>
      <p:sp>
        <p:nvSpPr>
          <p:cNvPr id="11" name="Text Placeholder 11">
            <a:extLst>
              <a:ext uri="{FF2B5EF4-FFF2-40B4-BE49-F238E27FC236}">
                <a16:creationId xmlns:a16="http://schemas.microsoft.com/office/drawing/2014/main" id="{8840A287-AA7C-1164-424E-57005EFA7C0F}"/>
              </a:ext>
            </a:extLst>
          </p:cNvPr>
          <p:cNvSpPr>
            <a:spLocks noGrp="1"/>
          </p:cNvSpPr>
          <p:nvPr>
            <p:ph type="body" sz="quarter" idx="20"/>
          </p:nvPr>
        </p:nvSpPr>
        <p:spPr>
          <a:xfrm>
            <a:off x="8161927"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2" name="Picture Placeholder 10">
            <a:extLst>
              <a:ext uri="{FF2B5EF4-FFF2-40B4-BE49-F238E27FC236}">
                <a16:creationId xmlns:a16="http://schemas.microsoft.com/office/drawing/2014/main" id="{535AC138-46EC-3DA3-0F28-7B8889071F03}"/>
              </a:ext>
            </a:extLst>
          </p:cNvPr>
          <p:cNvSpPr>
            <a:spLocks noGrp="1"/>
          </p:cNvSpPr>
          <p:nvPr>
            <p:ph type="pic" sz="quarter" idx="21"/>
          </p:nvPr>
        </p:nvSpPr>
        <p:spPr>
          <a:xfrm>
            <a:off x="8031480" y="3429000"/>
            <a:ext cx="4160520" cy="34290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48058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pictures &amp; text boxes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7E946-8B12-F6C2-90DD-0AEB05863D4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9F3F8FD4-F79F-BBCE-CDA8-C0C6B8FBE1CB}"/>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D806FA28-409D-CEEB-7D91-FE5023B00EAE}"/>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FABD96B3-34E7-65FF-456D-F32ACD9B16B9}"/>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B851678F-D8EB-2069-FF1C-22C7776FEEAE}"/>
              </a:ext>
            </a:extLst>
          </p:cNvPr>
          <p:cNvSpPr>
            <a:spLocks noGrp="1"/>
          </p:cNvSpPr>
          <p:nvPr>
            <p:ph type="body" sz="quarter" idx="14" hasCustomPrompt="1"/>
          </p:nvPr>
        </p:nvSpPr>
        <p:spPr>
          <a:xfrm>
            <a:off x="331789" y="1927224"/>
            <a:ext cx="2422044"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318DF5F0-616C-E1B2-F94F-A3892597809E}"/>
              </a:ext>
            </a:extLst>
          </p:cNvPr>
          <p:cNvSpPr>
            <a:spLocks noGrp="1"/>
          </p:cNvSpPr>
          <p:nvPr>
            <p:ph type="body" sz="quarter" idx="15"/>
          </p:nvPr>
        </p:nvSpPr>
        <p:spPr>
          <a:xfrm>
            <a:off x="3157728" y="5200200"/>
            <a:ext cx="2798064"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3E7CDFFF-4EB0-0A69-7997-7829DEA74BA3}"/>
              </a:ext>
            </a:extLst>
          </p:cNvPr>
          <p:cNvSpPr>
            <a:spLocks noGrp="1"/>
          </p:cNvSpPr>
          <p:nvPr>
            <p:ph type="pic" sz="quarter" idx="17"/>
          </p:nvPr>
        </p:nvSpPr>
        <p:spPr>
          <a:xfrm>
            <a:off x="3157728" y="1927224"/>
            <a:ext cx="2953512" cy="3136392"/>
          </a:xfrm>
        </p:spPr>
        <p:txBody>
          <a:bodyPr lIns="0" tIns="0" rIns="0" bIns="0"/>
          <a:lstStyle/>
          <a:p>
            <a:r>
              <a:rPr lang="en-US" noProof="0"/>
              <a:t>Click icon to add picture</a:t>
            </a:r>
            <a:endParaRPr lang="en-US"/>
          </a:p>
        </p:txBody>
      </p:sp>
      <p:sp>
        <p:nvSpPr>
          <p:cNvPr id="9" name="Text Placeholder 11">
            <a:extLst>
              <a:ext uri="{FF2B5EF4-FFF2-40B4-BE49-F238E27FC236}">
                <a16:creationId xmlns:a16="http://schemas.microsoft.com/office/drawing/2014/main" id="{7D38B606-5A94-1DF8-F564-D4E7BF675A24}"/>
              </a:ext>
            </a:extLst>
          </p:cNvPr>
          <p:cNvSpPr>
            <a:spLocks noGrp="1"/>
          </p:cNvSpPr>
          <p:nvPr>
            <p:ph type="body" sz="quarter" idx="18"/>
          </p:nvPr>
        </p:nvSpPr>
        <p:spPr>
          <a:xfrm>
            <a:off x="6111240" y="5200200"/>
            <a:ext cx="2798064"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Picture Placeholder 10">
            <a:extLst>
              <a:ext uri="{FF2B5EF4-FFF2-40B4-BE49-F238E27FC236}">
                <a16:creationId xmlns:a16="http://schemas.microsoft.com/office/drawing/2014/main" id="{92CFE117-420C-7B9E-ED0C-7CB8F248293D}"/>
              </a:ext>
            </a:extLst>
          </p:cNvPr>
          <p:cNvSpPr>
            <a:spLocks noGrp="1"/>
          </p:cNvSpPr>
          <p:nvPr>
            <p:ph type="pic" sz="quarter" idx="19"/>
          </p:nvPr>
        </p:nvSpPr>
        <p:spPr>
          <a:xfrm>
            <a:off x="6111240" y="1927224"/>
            <a:ext cx="2953512" cy="3136392"/>
          </a:xfrm>
        </p:spPr>
        <p:txBody>
          <a:bodyPr lIns="0" tIns="0" rIns="0" bIns="0"/>
          <a:lstStyle/>
          <a:p>
            <a:r>
              <a:rPr lang="en-US" noProof="0"/>
              <a:t>Click icon to add picture</a:t>
            </a:r>
            <a:endParaRPr lang="en-US"/>
          </a:p>
        </p:txBody>
      </p:sp>
      <p:sp>
        <p:nvSpPr>
          <p:cNvPr id="11" name="Text Placeholder 11">
            <a:extLst>
              <a:ext uri="{FF2B5EF4-FFF2-40B4-BE49-F238E27FC236}">
                <a16:creationId xmlns:a16="http://schemas.microsoft.com/office/drawing/2014/main" id="{C2C40EB7-4527-3CFA-2B47-3BD797257D9A}"/>
              </a:ext>
            </a:extLst>
          </p:cNvPr>
          <p:cNvSpPr>
            <a:spLocks noGrp="1"/>
          </p:cNvSpPr>
          <p:nvPr>
            <p:ph type="body" sz="quarter" idx="20"/>
          </p:nvPr>
        </p:nvSpPr>
        <p:spPr>
          <a:xfrm>
            <a:off x="9065324" y="5200200"/>
            <a:ext cx="2798064"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2" name="Picture Placeholder 10">
            <a:extLst>
              <a:ext uri="{FF2B5EF4-FFF2-40B4-BE49-F238E27FC236}">
                <a16:creationId xmlns:a16="http://schemas.microsoft.com/office/drawing/2014/main" id="{31BA7AFC-A49F-988B-82B3-3E768ED02F60}"/>
              </a:ext>
            </a:extLst>
          </p:cNvPr>
          <p:cNvSpPr>
            <a:spLocks noGrp="1"/>
          </p:cNvSpPr>
          <p:nvPr>
            <p:ph type="pic" sz="quarter" idx="21"/>
          </p:nvPr>
        </p:nvSpPr>
        <p:spPr>
          <a:xfrm>
            <a:off x="9065324" y="1927224"/>
            <a:ext cx="3127248" cy="3136392"/>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194917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hree pictures &amp;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291C9-4F13-1C53-0D29-8B4F95EDF8D7}"/>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D30F5A4D-86A4-3B8B-569A-BCFEABBBD580}"/>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C234DC91-C253-039A-84E0-3DF91790262B}"/>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0E4ECE1D-AD44-4D18-1B8E-9B3643EE0AE8}"/>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61CBEA37-4E6C-886E-5284-5170A3A140AB}"/>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81BE5845-D81D-D5A2-A0EC-9224C116F9CD}"/>
              </a:ext>
            </a:extLst>
          </p:cNvPr>
          <p:cNvSpPr>
            <a:spLocks noGrp="1"/>
          </p:cNvSpPr>
          <p:nvPr>
            <p:ph type="body" sz="quarter" idx="15"/>
          </p:nvPr>
        </p:nvSpPr>
        <p:spPr>
          <a:xfrm>
            <a:off x="9142414" y="1929600"/>
            <a:ext cx="2719586" cy="4027498"/>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3C6E0DDC-217A-6FF3-673A-BC0CBA8574FD}"/>
              </a:ext>
            </a:extLst>
          </p:cNvPr>
          <p:cNvSpPr>
            <a:spLocks noGrp="1"/>
          </p:cNvSpPr>
          <p:nvPr>
            <p:ph type="pic" sz="quarter" idx="17"/>
          </p:nvPr>
        </p:nvSpPr>
        <p:spPr>
          <a:xfrm>
            <a:off x="0" y="1929600"/>
            <a:ext cx="2971800" cy="4928400"/>
          </a:xfrm>
        </p:spPr>
        <p:txBody>
          <a:bodyPr lIns="0" tIns="0" rIns="0" bIns="0"/>
          <a:lstStyle/>
          <a:p>
            <a:r>
              <a:rPr lang="en-US" noProof="0"/>
              <a:t>Click icon to add picture</a:t>
            </a:r>
            <a:endParaRPr lang="en-US"/>
          </a:p>
        </p:txBody>
      </p:sp>
      <p:sp>
        <p:nvSpPr>
          <p:cNvPr id="9" name="Picture Placeholder 10">
            <a:extLst>
              <a:ext uri="{FF2B5EF4-FFF2-40B4-BE49-F238E27FC236}">
                <a16:creationId xmlns:a16="http://schemas.microsoft.com/office/drawing/2014/main" id="{0E6E7E98-2D75-359B-6735-0541241142AD}"/>
              </a:ext>
            </a:extLst>
          </p:cNvPr>
          <p:cNvSpPr>
            <a:spLocks noGrp="1"/>
          </p:cNvSpPr>
          <p:nvPr>
            <p:ph type="pic" sz="quarter" idx="19"/>
          </p:nvPr>
        </p:nvSpPr>
        <p:spPr>
          <a:xfrm>
            <a:off x="2974974" y="1929600"/>
            <a:ext cx="2971800" cy="4928400"/>
          </a:xfrm>
        </p:spPr>
        <p:txBody>
          <a:bodyPr lIns="0" tIns="0" rIns="0" bIns="0"/>
          <a:lstStyle/>
          <a:p>
            <a:r>
              <a:rPr lang="en-US" noProof="0"/>
              <a:t>Click icon to add picture</a:t>
            </a:r>
            <a:endParaRPr lang="en-US"/>
          </a:p>
        </p:txBody>
      </p:sp>
      <p:sp>
        <p:nvSpPr>
          <p:cNvPr id="10" name="Picture Placeholder 10">
            <a:extLst>
              <a:ext uri="{FF2B5EF4-FFF2-40B4-BE49-F238E27FC236}">
                <a16:creationId xmlns:a16="http://schemas.microsoft.com/office/drawing/2014/main" id="{685FBAA7-7315-D4AF-B4A4-84A3EA1B568A}"/>
              </a:ext>
            </a:extLst>
          </p:cNvPr>
          <p:cNvSpPr>
            <a:spLocks noGrp="1"/>
          </p:cNvSpPr>
          <p:nvPr>
            <p:ph type="pic" sz="quarter" idx="20"/>
          </p:nvPr>
        </p:nvSpPr>
        <p:spPr>
          <a:xfrm>
            <a:off x="5946773" y="1929600"/>
            <a:ext cx="2974975" cy="49284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119248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our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199" y="4068000"/>
            <a:ext cx="2721563" cy="1443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199" y="1929600"/>
            <a:ext cx="2721563" cy="2016000"/>
          </a:xfrm>
        </p:spPr>
        <p:txBody>
          <a:bodyPr lIns="0" tIns="0" rIns="0" bIns="0"/>
          <a:lstStyle/>
          <a:p>
            <a:r>
              <a:rPr lang="en-US" noProof="0" dirty="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3267450" y="4068000"/>
            <a:ext cx="2722563" cy="1443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3267783" y="1929600"/>
            <a:ext cx="2721563" cy="2016000"/>
          </a:xfrm>
        </p:spPr>
        <p:txBody>
          <a:bodyPr lIns="0" tIns="0" rIns="0" bIns="0"/>
          <a:lstStyle/>
          <a:p>
            <a:r>
              <a:rPr lang="en-US" noProof="0"/>
              <a:t>Click icon to add picture</a:t>
            </a:r>
            <a:endParaRPr lang="en-US"/>
          </a:p>
        </p:txBody>
      </p:sp>
      <p:sp>
        <p:nvSpPr>
          <p:cNvPr id="32" name="Text Placeholder 11">
            <a:extLst>
              <a:ext uri="{FF2B5EF4-FFF2-40B4-BE49-F238E27FC236}">
                <a16:creationId xmlns:a16="http://schemas.microsoft.com/office/drawing/2014/main" id="{16AF0EBF-62A4-42DC-9C7E-514C93CDDDF4}"/>
              </a:ext>
            </a:extLst>
          </p:cNvPr>
          <p:cNvSpPr>
            <a:spLocks noGrp="1"/>
          </p:cNvSpPr>
          <p:nvPr>
            <p:ph type="body" sz="quarter" idx="20"/>
          </p:nvPr>
        </p:nvSpPr>
        <p:spPr>
          <a:xfrm>
            <a:off x="6204701" y="4068000"/>
            <a:ext cx="2721600" cy="1443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4" name="Picture Placeholder 10">
            <a:extLst>
              <a:ext uri="{FF2B5EF4-FFF2-40B4-BE49-F238E27FC236}">
                <a16:creationId xmlns:a16="http://schemas.microsoft.com/office/drawing/2014/main" id="{75C67401-BB72-41AA-A861-52013F7781F0}"/>
              </a:ext>
            </a:extLst>
          </p:cNvPr>
          <p:cNvSpPr>
            <a:spLocks noGrp="1"/>
          </p:cNvSpPr>
          <p:nvPr>
            <p:ph type="pic" sz="quarter" idx="21"/>
          </p:nvPr>
        </p:nvSpPr>
        <p:spPr>
          <a:xfrm>
            <a:off x="6204367" y="1929600"/>
            <a:ext cx="2721600" cy="2016000"/>
          </a:xfrm>
        </p:spPr>
        <p:txBody>
          <a:bodyPr lIns="0" tIns="0" rIns="0" bIns="0"/>
          <a:lstStyle/>
          <a:p>
            <a:r>
              <a:rPr lang="en-US" noProof="0"/>
              <a:t>Click icon to add picture</a:t>
            </a:r>
            <a:endParaRPr lang="en-US"/>
          </a:p>
        </p:txBody>
      </p:sp>
      <p:sp>
        <p:nvSpPr>
          <p:cNvPr id="33" name="Text Placeholder 11">
            <a:extLst>
              <a:ext uri="{FF2B5EF4-FFF2-40B4-BE49-F238E27FC236}">
                <a16:creationId xmlns:a16="http://schemas.microsoft.com/office/drawing/2014/main" id="{932C5289-B8D0-4FEF-9F54-0D65EFD89201}"/>
              </a:ext>
            </a:extLst>
          </p:cNvPr>
          <p:cNvSpPr>
            <a:spLocks noGrp="1"/>
          </p:cNvSpPr>
          <p:nvPr>
            <p:ph type="body" sz="quarter" idx="22"/>
          </p:nvPr>
        </p:nvSpPr>
        <p:spPr>
          <a:xfrm>
            <a:off x="9140989" y="4068000"/>
            <a:ext cx="2721600" cy="1443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3859AA10-B672-4B0C-BC45-3E91ECF3EE17}"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5" name="Picture Placeholder 10">
            <a:extLst>
              <a:ext uri="{FF2B5EF4-FFF2-40B4-BE49-F238E27FC236}">
                <a16:creationId xmlns:a16="http://schemas.microsoft.com/office/drawing/2014/main" id="{CA4C3A35-E23E-4C15-8D67-07EFD5F941E0}"/>
              </a:ext>
            </a:extLst>
          </p:cNvPr>
          <p:cNvSpPr>
            <a:spLocks noGrp="1"/>
          </p:cNvSpPr>
          <p:nvPr>
            <p:ph type="pic" sz="quarter" idx="23"/>
          </p:nvPr>
        </p:nvSpPr>
        <p:spPr>
          <a:xfrm>
            <a:off x="9140989" y="1929600"/>
            <a:ext cx="2721600" cy="2016000"/>
          </a:xfrm>
        </p:spPr>
        <p:txBody>
          <a:bodyPr lIns="0" tIns="0" rIns="0" bIns="0"/>
          <a:lstStyle/>
          <a:p>
            <a:r>
              <a:rPr lang="en-US" noProof="0"/>
              <a:t>Click icon to add picture</a:t>
            </a:r>
            <a:endParaRPr lang="en-US"/>
          </a:p>
        </p:txBody>
      </p:sp>
      <p:sp>
        <p:nvSpPr>
          <p:cNvPr id="16" name="Text Placeholder 9">
            <a:extLst>
              <a:ext uri="{FF2B5EF4-FFF2-40B4-BE49-F238E27FC236}">
                <a16:creationId xmlns:a16="http://schemas.microsoft.com/office/drawing/2014/main" id="{CDAC575A-6618-4D58-8557-3418AC6A26F2}"/>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151806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our pictures &amp; text boxes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CA75-11C8-11F4-38F3-2C08D8F37BBC}"/>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DBCDB1A9-1F11-3834-3CC5-115B9C807FE7}"/>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C8FD58C4-DCD9-0E66-56A1-CE6ED3EA64C6}"/>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4DA99120-C446-1A6A-CBBD-494AB010395F}"/>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5108448B-C67F-F2DF-30B4-B614122A48C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71C9BBEE-C553-7B7B-8BCE-CE52618EAF08}"/>
              </a:ext>
            </a:extLst>
          </p:cNvPr>
          <p:cNvSpPr>
            <a:spLocks noGrp="1"/>
          </p:cNvSpPr>
          <p:nvPr>
            <p:ph type="body" sz="quarter" idx="15"/>
          </p:nvPr>
        </p:nvSpPr>
        <p:spPr>
          <a:xfrm>
            <a:off x="331199" y="1929600"/>
            <a:ext cx="269748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Text Placeholder 11">
            <a:extLst>
              <a:ext uri="{FF2B5EF4-FFF2-40B4-BE49-F238E27FC236}">
                <a16:creationId xmlns:a16="http://schemas.microsoft.com/office/drawing/2014/main" id="{A2C65CF7-B7D3-2FC8-2500-FC061D51272C}"/>
              </a:ext>
            </a:extLst>
          </p:cNvPr>
          <p:cNvSpPr>
            <a:spLocks noGrp="1"/>
          </p:cNvSpPr>
          <p:nvPr>
            <p:ph type="body" sz="quarter" idx="18"/>
          </p:nvPr>
        </p:nvSpPr>
        <p:spPr>
          <a:xfrm>
            <a:off x="3275639" y="1929600"/>
            <a:ext cx="269748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Text Placeholder 11">
            <a:extLst>
              <a:ext uri="{FF2B5EF4-FFF2-40B4-BE49-F238E27FC236}">
                <a16:creationId xmlns:a16="http://schemas.microsoft.com/office/drawing/2014/main" id="{32003C22-01A2-AB04-5FD8-C5EC97EE3572}"/>
              </a:ext>
            </a:extLst>
          </p:cNvPr>
          <p:cNvSpPr>
            <a:spLocks noGrp="1"/>
          </p:cNvSpPr>
          <p:nvPr>
            <p:ph type="body" sz="quarter" idx="20"/>
          </p:nvPr>
        </p:nvSpPr>
        <p:spPr>
          <a:xfrm>
            <a:off x="6220079" y="1929600"/>
            <a:ext cx="269748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Text Placeholder 11">
            <a:extLst>
              <a:ext uri="{FF2B5EF4-FFF2-40B4-BE49-F238E27FC236}">
                <a16:creationId xmlns:a16="http://schemas.microsoft.com/office/drawing/2014/main" id="{A5359350-17C7-BFC0-8597-500F5190AEE3}"/>
              </a:ext>
            </a:extLst>
          </p:cNvPr>
          <p:cNvSpPr>
            <a:spLocks noGrp="1"/>
          </p:cNvSpPr>
          <p:nvPr>
            <p:ph type="body" sz="quarter" idx="23"/>
          </p:nvPr>
        </p:nvSpPr>
        <p:spPr>
          <a:xfrm>
            <a:off x="9164520" y="1929600"/>
            <a:ext cx="269748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D5994943-1F91-799B-85DE-A327AF72E39E}"/>
              </a:ext>
            </a:extLst>
          </p:cNvPr>
          <p:cNvSpPr>
            <a:spLocks noGrp="1"/>
          </p:cNvSpPr>
          <p:nvPr>
            <p:ph type="pic" sz="quarter" idx="17"/>
          </p:nvPr>
        </p:nvSpPr>
        <p:spPr>
          <a:xfrm>
            <a:off x="0" y="3429000"/>
            <a:ext cx="3044952" cy="3429000"/>
          </a:xfrm>
        </p:spPr>
        <p:txBody>
          <a:bodyPr lIns="0" tIns="0" rIns="0" bIns="0"/>
          <a:lstStyle/>
          <a:p>
            <a:r>
              <a:rPr lang="en-US" noProof="0"/>
              <a:t>Click icon to add picture</a:t>
            </a:r>
            <a:endParaRPr lang="en-US"/>
          </a:p>
        </p:txBody>
      </p:sp>
      <p:sp>
        <p:nvSpPr>
          <p:cNvPr id="12" name="Picture Placeholder 10">
            <a:extLst>
              <a:ext uri="{FF2B5EF4-FFF2-40B4-BE49-F238E27FC236}">
                <a16:creationId xmlns:a16="http://schemas.microsoft.com/office/drawing/2014/main" id="{68FD9CCE-E850-F96A-DF0A-E3B3E6489BC8}"/>
              </a:ext>
            </a:extLst>
          </p:cNvPr>
          <p:cNvSpPr>
            <a:spLocks noGrp="1"/>
          </p:cNvSpPr>
          <p:nvPr>
            <p:ph type="pic" sz="quarter" idx="19"/>
          </p:nvPr>
        </p:nvSpPr>
        <p:spPr>
          <a:xfrm>
            <a:off x="3044952" y="3429000"/>
            <a:ext cx="3049016" cy="3429000"/>
          </a:xfrm>
        </p:spPr>
        <p:txBody>
          <a:bodyPr lIns="0" tIns="0" rIns="0" bIns="0"/>
          <a:lstStyle/>
          <a:p>
            <a:r>
              <a:rPr lang="en-US" noProof="0"/>
              <a:t>Click icon to add picture</a:t>
            </a:r>
            <a:endParaRPr lang="en-US"/>
          </a:p>
        </p:txBody>
      </p:sp>
      <p:sp>
        <p:nvSpPr>
          <p:cNvPr id="13" name="Picture Placeholder 10">
            <a:extLst>
              <a:ext uri="{FF2B5EF4-FFF2-40B4-BE49-F238E27FC236}">
                <a16:creationId xmlns:a16="http://schemas.microsoft.com/office/drawing/2014/main" id="{C433D109-B376-AD18-00A5-771EE1A4FE29}"/>
              </a:ext>
            </a:extLst>
          </p:cNvPr>
          <p:cNvSpPr>
            <a:spLocks noGrp="1"/>
          </p:cNvSpPr>
          <p:nvPr>
            <p:ph type="pic" sz="quarter" idx="21"/>
          </p:nvPr>
        </p:nvSpPr>
        <p:spPr>
          <a:xfrm>
            <a:off x="6089904" y="3429000"/>
            <a:ext cx="3053080" cy="3429000"/>
          </a:xfrm>
        </p:spPr>
        <p:txBody>
          <a:bodyPr lIns="0" tIns="0" rIns="0" bIns="0"/>
          <a:lstStyle/>
          <a:p>
            <a:r>
              <a:rPr lang="en-US" noProof="0"/>
              <a:t>Click icon to add picture</a:t>
            </a:r>
            <a:endParaRPr lang="en-US"/>
          </a:p>
        </p:txBody>
      </p:sp>
      <p:sp>
        <p:nvSpPr>
          <p:cNvPr id="14" name="Picture Placeholder 10">
            <a:extLst>
              <a:ext uri="{FF2B5EF4-FFF2-40B4-BE49-F238E27FC236}">
                <a16:creationId xmlns:a16="http://schemas.microsoft.com/office/drawing/2014/main" id="{DFAE2697-9921-CE23-3B66-375A974D4E68}"/>
              </a:ext>
            </a:extLst>
          </p:cNvPr>
          <p:cNvSpPr>
            <a:spLocks noGrp="1"/>
          </p:cNvSpPr>
          <p:nvPr>
            <p:ph type="pic" sz="quarter" idx="22"/>
          </p:nvPr>
        </p:nvSpPr>
        <p:spPr>
          <a:xfrm>
            <a:off x="9138920" y="3429000"/>
            <a:ext cx="3053080" cy="34290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391163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Four pictures &amp; text boxes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B2EA-4B3F-F123-A5EA-87BE556C142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6094FE1-D6F0-664C-1D81-7E6AE61562A7}"/>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1A4F52C3-F04E-0FA2-F081-B85C7B5FD6A5}"/>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6287B60B-6009-E3A0-F457-0952015A79DA}"/>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795F8BFE-B93A-7D96-5C59-32383350099F}"/>
              </a:ext>
            </a:extLst>
          </p:cNvPr>
          <p:cNvSpPr>
            <a:spLocks noGrp="1"/>
          </p:cNvSpPr>
          <p:nvPr>
            <p:ph type="body" sz="quarter" idx="14" hasCustomPrompt="1"/>
          </p:nvPr>
        </p:nvSpPr>
        <p:spPr>
          <a:xfrm>
            <a:off x="331789" y="1927224"/>
            <a:ext cx="2422044"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7" name="Text Placeholder 11">
            <a:extLst>
              <a:ext uri="{FF2B5EF4-FFF2-40B4-BE49-F238E27FC236}">
                <a16:creationId xmlns:a16="http://schemas.microsoft.com/office/drawing/2014/main" id="{5AC289A9-61FF-919C-A713-D96BEEF20F9B}"/>
              </a:ext>
            </a:extLst>
          </p:cNvPr>
          <p:cNvSpPr>
            <a:spLocks noGrp="1"/>
          </p:cNvSpPr>
          <p:nvPr>
            <p:ph type="body" sz="quarter" idx="15"/>
          </p:nvPr>
        </p:nvSpPr>
        <p:spPr>
          <a:xfrm>
            <a:off x="3157728" y="5200200"/>
            <a:ext cx="2075688"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Text Placeholder 11">
            <a:extLst>
              <a:ext uri="{FF2B5EF4-FFF2-40B4-BE49-F238E27FC236}">
                <a16:creationId xmlns:a16="http://schemas.microsoft.com/office/drawing/2014/main" id="{8703759B-37D5-9836-B8D4-7FAF1C471801}"/>
              </a:ext>
            </a:extLst>
          </p:cNvPr>
          <p:cNvSpPr>
            <a:spLocks noGrp="1"/>
          </p:cNvSpPr>
          <p:nvPr>
            <p:ph type="body" sz="quarter" idx="18"/>
          </p:nvPr>
        </p:nvSpPr>
        <p:spPr>
          <a:xfrm>
            <a:off x="5416296" y="5200200"/>
            <a:ext cx="2075688"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Text Placeholder 11">
            <a:extLst>
              <a:ext uri="{FF2B5EF4-FFF2-40B4-BE49-F238E27FC236}">
                <a16:creationId xmlns:a16="http://schemas.microsoft.com/office/drawing/2014/main" id="{419DF3DA-499C-CD92-64F9-D0F143511B85}"/>
              </a:ext>
            </a:extLst>
          </p:cNvPr>
          <p:cNvSpPr>
            <a:spLocks noGrp="1"/>
          </p:cNvSpPr>
          <p:nvPr>
            <p:ph type="body" sz="quarter" idx="20"/>
          </p:nvPr>
        </p:nvSpPr>
        <p:spPr>
          <a:xfrm>
            <a:off x="7674864" y="5200200"/>
            <a:ext cx="2075688"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Text Placeholder 11">
            <a:extLst>
              <a:ext uri="{FF2B5EF4-FFF2-40B4-BE49-F238E27FC236}">
                <a16:creationId xmlns:a16="http://schemas.microsoft.com/office/drawing/2014/main" id="{3DA574A4-7D8E-8CD5-863A-D1DD360E2A25}"/>
              </a:ext>
            </a:extLst>
          </p:cNvPr>
          <p:cNvSpPr>
            <a:spLocks noGrp="1"/>
          </p:cNvSpPr>
          <p:nvPr>
            <p:ph type="body" sz="quarter" idx="23"/>
          </p:nvPr>
        </p:nvSpPr>
        <p:spPr>
          <a:xfrm>
            <a:off x="9933432" y="5200200"/>
            <a:ext cx="2075688"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D6D82625-D560-1802-3C1E-8DAFEA0ACC62}"/>
              </a:ext>
            </a:extLst>
          </p:cNvPr>
          <p:cNvSpPr>
            <a:spLocks noGrp="1"/>
          </p:cNvSpPr>
          <p:nvPr>
            <p:ph type="pic" sz="quarter" idx="17"/>
          </p:nvPr>
        </p:nvSpPr>
        <p:spPr>
          <a:xfrm>
            <a:off x="3157728" y="1927224"/>
            <a:ext cx="2258568" cy="3136392"/>
          </a:xfrm>
        </p:spPr>
        <p:txBody>
          <a:bodyPr lIns="0" tIns="0" rIns="0" bIns="0"/>
          <a:lstStyle/>
          <a:p>
            <a:r>
              <a:rPr lang="en-US" noProof="0"/>
              <a:t>Click icon to add picture</a:t>
            </a:r>
            <a:endParaRPr lang="en-US"/>
          </a:p>
        </p:txBody>
      </p:sp>
      <p:sp>
        <p:nvSpPr>
          <p:cNvPr id="12" name="Picture Placeholder 10">
            <a:extLst>
              <a:ext uri="{FF2B5EF4-FFF2-40B4-BE49-F238E27FC236}">
                <a16:creationId xmlns:a16="http://schemas.microsoft.com/office/drawing/2014/main" id="{364D5035-9BCE-CFCE-AD2E-00B8AA8ACAAF}"/>
              </a:ext>
            </a:extLst>
          </p:cNvPr>
          <p:cNvSpPr>
            <a:spLocks noGrp="1"/>
          </p:cNvSpPr>
          <p:nvPr>
            <p:ph type="pic" sz="quarter" idx="19"/>
          </p:nvPr>
        </p:nvSpPr>
        <p:spPr>
          <a:xfrm>
            <a:off x="5416296" y="1927224"/>
            <a:ext cx="2258568" cy="3136392"/>
          </a:xfrm>
        </p:spPr>
        <p:txBody>
          <a:bodyPr lIns="0" tIns="0" rIns="0" bIns="0"/>
          <a:lstStyle/>
          <a:p>
            <a:r>
              <a:rPr lang="en-US" noProof="0"/>
              <a:t>Click icon to add picture</a:t>
            </a:r>
            <a:endParaRPr lang="en-US"/>
          </a:p>
        </p:txBody>
      </p:sp>
      <p:sp>
        <p:nvSpPr>
          <p:cNvPr id="13" name="Picture Placeholder 10">
            <a:extLst>
              <a:ext uri="{FF2B5EF4-FFF2-40B4-BE49-F238E27FC236}">
                <a16:creationId xmlns:a16="http://schemas.microsoft.com/office/drawing/2014/main" id="{21761756-C013-C4EE-F768-37ECCBD621F4}"/>
              </a:ext>
            </a:extLst>
          </p:cNvPr>
          <p:cNvSpPr>
            <a:spLocks noGrp="1"/>
          </p:cNvSpPr>
          <p:nvPr>
            <p:ph type="pic" sz="quarter" idx="21"/>
          </p:nvPr>
        </p:nvSpPr>
        <p:spPr>
          <a:xfrm>
            <a:off x="7674864" y="1927224"/>
            <a:ext cx="2258568" cy="3136392"/>
          </a:xfrm>
        </p:spPr>
        <p:txBody>
          <a:bodyPr lIns="0" tIns="0" rIns="0" bIns="0"/>
          <a:lstStyle/>
          <a:p>
            <a:r>
              <a:rPr lang="en-US" noProof="0"/>
              <a:t>Click icon to add picture</a:t>
            </a:r>
            <a:endParaRPr lang="en-US"/>
          </a:p>
        </p:txBody>
      </p:sp>
      <p:sp>
        <p:nvSpPr>
          <p:cNvPr id="14" name="Picture Placeholder 10">
            <a:extLst>
              <a:ext uri="{FF2B5EF4-FFF2-40B4-BE49-F238E27FC236}">
                <a16:creationId xmlns:a16="http://schemas.microsoft.com/office/drawing/2014/main" id="{5BFCC3D5-8804-66D5-4DB5-132AD07EBE7E}"/>
              </a:ext>
            </a:extLst>
          </p:cNvPr>
          <p:cNvSpPr>
            <a:spLocks noGrp="1"/>
          </p:cNvSpPr>
          <p:nvPr>
            <p:ph type="pic" sz="quarter" idx="22"/>
          </p:nvPr>
        </p:nvSpPr>
        <p:spPr>
          <a:xfrm>
            <a:off x="9933432" y="1927224"/>
            <a:ext cx="2258568" cy="3136392"/>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397510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ur pictures &amp;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D2-BF02-6D8B-2657-4F55E807A0B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6BEC0D6-C6CD-BB72-C1C4-E1ADE6242C51}"/>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397CBE13-14D5-CB74-CC1E-C80A25B02F9C}"/>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7F74D404-DD89-52F0-D4F0-7F32CBF141AF}"/>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C8615787-F3A0-0D1E-1BE7-5F204902FB28}"/>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3E5107EE-359F-C30C-11D7-75EB465A9948}"/>
              </a:ext>
            </a:extLst>
          </p:cNvPr>
          <p:cNvSpPr>
            <a:spLocks noGrp="1"/>
          </p:cNvSpPr>
          <p:nvPr>
            <p:ph type="body" sz="quarter" idx="15"/>
          </p:nvPr>
        </p:nvSpPr>
        <p:spPr>
          <a:xfrm>
            <a:off x="9142414" y="1929600"/>
            <a:ext cx="2719586" cy="4027498"/>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F7498406-CA9D-4715-8256-91CC499394C4}"/>
              </a:ext>
            </a:extLst>
          </p:cNvPr>
          <p:cNvSpPr>
            <a:spLocks noGrp="1"/>
          </p:cNvSpPr>
          <p:nvPr>
            <p:ph type="pic" sz="quarter" idx="17"/>
          </p:nvPr>
        </p:nvSpPr>
        <p:spPr>
          <a:xfrm>
            <a:off x="0" y="1929600"/>
            <a:ext cx="2231136" cy="4928400"/>
          </a:xfrm>
        </p:spPr>
        <p:txBody>
          <a:bodyPr lIns="0" tIns="0" rIns="0" bIns="0"/>
          <a:lstStyle/>
          <a:p>
            <a:r>
              <a:rPr lang="en-US" noProof="0"/>
              <a:t>Click icon to add picture</a:t>
            </a:r>
            <a:endParaRPr lang="en-US"/>
          </a:p>
        </p:txBody>
      </p:sp>
      <p:sp>
        <p:nvSpPr>
          <p:cNvPr id="9" name="Picture Placeholder 10">
            <a:extLst>
              <a:ext uri="{FF2B5EF4-FFF2-40B4-BE49-F238E27FC236}">
                <a16:creationId xmlns:a16="http://schemas.microsoft.com/office/drawing/2014/main" id="{457DC084-6F55-89FB-825F-1C007616A43D}"/>
              </a:ext>
            </a:extLst>
          </p:cNvPr>
          <p:cNvSpPr>
            <a:spLocks noGrp="1"/>
          </p:cNvSpPr>
          <p:nvPr>
            <p:ph type="pic" sz="quarter" idx="19"/>
          </p:nvPr>
        </p:nvSpPr>
        <p:spPr>
          <a:xfrm>
            <a:off x="2224802" y="1929600"/>
            <a:ext cx="2231136" cy="4928400"/>
          </a:xfrm>
        </p:spPr>
        <p:txBody>
          <a:bodyPr lIns="0" tIns="0" rIns="0" bIns="0"/>
          <a:lstStyle/>
          <a:p>
            <a:r>
              <a:rPr lang="en-US" noProof="0"/>
              <a:t>Click icon to add picture</a:t>
            </a:r>
            <a:endParaRPr lang="en-US"/>
          </a:p>
        </p:txBody>
      </p:sp>
      <p:sp>
        <p:nvSpPr>
          <p:cNvPr id="10" name="Picture Placeholder 10">
            <a:extLst>
              <a:ext uri="{FF2B5EF4-FFF2-40B4-BE49-F238E27FC236}">
                <a16:creationId xmlns:a16="http://schemas.microsoft.com/office/drawing/2014/main" id="{A655AB4A-A301-3405-82C2-A760925DD14D}"/>
              </a:ext>
            </a:extLst>
          </p:cNvPr>
          <p:cNvSpPr>
            <a:spLocks noGrp="1"/>
          </p:cNvSpPr>
          <p:nvPr>
            <p:ph type="pic" sz="quarter" idx="20"/>
          </p:nvPr>
        </p:nvSpPr>
        <p:spPr>
          <a:xfrm>
            <a:off x="4449604" y="1929600"/>
            <a:ext cx="2231136" cy="4928400"/>
          </a:xfrm>
        </p:spPr>
        <p:txBody>
          <a:bodyPr lIns="0" tIns="0" rIns="0" bIns="0"/>
          <a:lstStyle/>
          <a:p>
            <a:r>
              <a:rPr lang="en-US" noProof="0"/>
              <a:t>Click icon to add picture</a:t>
            </a:r>
            <a:endParaRPr lang="en-US"/>
          </a:p>
        </p:txBody>
      </p:sp>
      <p:sp>
        <p:nvSpPr>
          <p:cNvPr id="11" name="Picture Placeholder 10">
            <a:extLst>
              <a:ext uri="{FF2B5EF4-FFF2-40B4-BE49-F238E27FC236}">
                <a16:creationId xmlns:a16="http://schemas.microsoft.com/office/drawing/2014/main" id="{50C040CA-2BE0-9525-9398-7E45552B40D5}"/>
              </a:ext>
            </a:extLst>
          </p:cNvPr>
          <p:cNvSpPr>
            <a:spLocks noGrp="1"/>
          </p:cNvSpPr>
          <p:nvPr>
            <p:ph type="pic" sz="quarter" idx="21"/>
          </p:nvPr>
        </p:nvSpPr>
        <p:spPr>
          <a:xfrm>
            <a:off x="6674406" y="1929600"/>
            <a:ext cx="2231136" cy="49284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283601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ive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199" y="1929600"/>
            <a:ext cx="2134799" cy="1558800"/>
          </a:xfrm>
        </p:spPr>
        <p:txBody>
          <a:bodyPr lIns="0" tIns="0" rIns="0" bIns="0"/>
          <a:lstStyle/>
          <a:p>
            <a:r>
              <a:rPr lang="en-US" noProof="0" dirty="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2680347"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2680346" y="1929600"/>
            <a:ext cx="2134800" cy="1558800"/>
          </a:xfrm>
        </p:spPr>
        <p:txBody>
          <a:bodyPr lIns="0" tIns="0" rIns="0" bIns="0"/>
          <a:lstStyle/>
          <a:p>
            <a:r>
              <a:rPr lang="en-US" noProof="0" dirty="0"/>
              <a:t>Click icon to add picture</a:t>
            </a:r>
            <a:endParaRPr lang="en-US"/>
          </a:p>
        </p:txBody>
      </p:sp>
      <p:sp>
        <p:nvSpPr>
          <p:cNvPr id="32" name="Text Placeholder 11">
            <a:extLst>
              <a:ext uri="{FF2B5EF4-FFF2-40B4-BE49-F238E27FC236}">
                <a16:creationId xmlns:a16="http://schemas.microsoft.com/office/drawing/2014/main" id="{16AF0EBF-62A4-42DC-9C7E-514C93CDDDF4}"/>
              </a:ext>
            </a:extLst>
          </p:cNvPr>
          <p:cNvSpPr>
            <a:spLocks noGrp="1"/>
          </p:cNvSpPr>
          <p:nvPr>
            <p:ph type="body" sz="quarter" idx="20"/>
          </p:nvPr>
        </p:nvSpPr>
        <p:spPr>
          <a:xfrm>
            <a:off x="5029494"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4" name="Picture Placeholder 10">
            <a:extLst>
              <a:ext uri="{FF2B5EF4-FFF2-40B4-BE49-F238E27FC236}">
                <a16:creationId xmlns:a16="http://schemas.microsoft.com/office/drawing/2014/main" id="{75C67401-BB72-41AA-A861-52013F7781F0}"/>
              </a:ext>
            </a:extLst>
          </p:cNvPr>
          <p:cNvSpPr>
            <a:spLocks noGrp="1"/>
          </p:cNvSpPr>
          <p:nvPr>
            <p:ph type="pic" sz="quarter" idx="21"/>
          </p:nvPr>
        </p:nvSpPr>
        <p:spPr>
          <a:xfrm>
            <a:off x="5029494" y="1929600"/>
            <a:ext cx="2134800" cy="1558800"/>
          </a:xfrm>
        </p:spPr>
        <p:txBody>
          <a:bodyPr lIns="0" tIns="0" rIns="0" bIns="0"/>
          <a:lstStyle/>
          <a:p>
            <a:r>
              <a:rPr lang="en-US" noProof="0" dirty="0"/>
              <a:t>Click icon to add picture</a:t>
            </a:r>
            <a:endParaRPr lang="en-US"/>
          </a:p>
        </p:txBody>
      </p:sp>
      <p:sp>
        <p:nvSpPr>
          <p:cNvPr id="33" name="Text Placeholder 11">
            <a:extLst>
              <a:ext uri="{FF2B5EF4-FFF2-40B4-BE49-F238E27FC236}">
                <a16:creationId xmlns:a16="http://schemas.microsoft.com/office/drawing/2014/main" id="{932C5289-B8D0-4FEF-9F54-0D65EFD89201}"/>
              </a:ext>
            </a:extLst>
          </p:cNvPr>
          <p:cNvSpPr>
            <a:spLocks noGrp="1"/>
          </p:cNvSpPr>
          <p:nvPr>
            <p:ph type="body" sz="quarter" idx="22"/>
          </p:nvPr>
        </p:nvSpPr>
        <p:spPr>
          <a:xfrm>
            <a:off x="7378641"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5" name="Picture Placeholder 10">
            <a:extLst>
              <a:ext uri="{FF2B5EF4-FFF2-40B4-BE49-F238E27FC236}">
                <a16:creationId xmlns:a16="http://schemas.microsoft.com/office/drawing/2014/main" id="{CA4C3A35-E23E-4C15-8D67-07EFD5F941E0}"/>
              </a:ext>
            </a:extLst>
          </p:cNvPr>
          <p:cNvSpPr>
            <a:spLocks noGrp="1"/>
          </p:cNvSpPr>
          <p:nvPr>
            <p:ph type="pic" sz="quarter" idx="23"/>
          </p:nvPr>
        </p:nvSpPr>
        <p:spPr>
          <a:xfrm>
            <a:off x="7378642" y="1929600"/>
            <a:ext cx="2134800" cy="1558800"/>
          </a:xfrm>
        </p:spPr>
        <p:txBody>
          <a:bodyPr lIns="0" tIns="0" rIns="0" bIns="0"/>
          <a:lstStyle/>
          <a:p>
            <a:r>
              <a:rPr lang="en-US" noProof="0" dirty="0"/>
              <a:t>Click icon to add picture</a:t>
            </a:r>
            <a:endParaRPr lang="en-US"/>
          </a:p>
        </p:txBody>
      </p:sp>
      <p:sp>
        <p:nvSpPr>
          <p:cNvPr id="34" name="Text Placeholder 11">
            <a:extLst>
              <a:ext uri="{FF2B5EF4-FFF2-40B4-BE49-F238E27FC236}">
                <a16:creationId xmlns:a16="http://schemas.microsoft.com/office/drawing/2014/main" id="{AF557D37-8C58-45BB-BCD2-B899758EECF1}"/>
              </a:ext>
            </a:extLst>
          </p:cNvPr>
          <p:cNvSpPr>
            <a:spLocks noGrp="1"/>
          </p:cNvSpPr>
          <p:nvPr>
            <p:ph type="body" sz="quarter" idx="24"/>
          </p:nvPr>
        </p:nvSpPr>
        <p:spPr>
          <a:xfrm>
            <a:off x="9727789"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a:lstStyle/>
          <a:p>
            <a:fld id="{F8CD4778-A113-4B3E-BE85-4C38827792B4}"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6" name="Picture Placeholder 10">
            <a:extLst>
              <a:ext uri="{FF2B5EF4-FFF2-40B4-BE49-F238E27FC236}">
                <a16:creationId xmlns:a16="http://schemas.microsoft.com/office/drawing/2014/main" id="{EF28028A-6874-45E0-BC8D-8A1F2FBBA251}"/>
              </a:ext>
            </a:extLst>
          </p:cNvPr>
          <p:cNvSpPr>
            <a:spLocks noGrp="1"/>
          </p:cNvSpPr>
          <p:nvPr>
            <p:ph type="pic" sz="quarter" idx="25"/>
          </p:nvPr>
        </p:nvSpPr>
        <p:spPr>
          <a:xfrm>
            <a:off x="9727789" y="1929600"/>
            <a:ext cx="2134800" cy="1558800"/>
          </a:xfrm>
        </p:spPr>
        <p:txBody>
          <a:bodyPr/>
          <a:lstStyle/>
          <a:p>
            <a:r>
              <a:rPr lang="en-US" noProof="0" dirty="0"/>
              <a:t>Click icon to add picture</a:t>
            </a:r>
            <a:endParaRPr lang="en-US"/>
          </a:p>
        </p:txBody>
      </p:sp>
      <p:sp>
        <p:nvSpPr>
          <p:cNvPr id="18" name="Text Placeholder 9">
            <a:extLst>
              <a:ext uri="{FF2B5EF4-FFF2-40B4-BE49-F238E27FC236}">
                <a16:creationId xmlns:a16="http://schemas.microsoft.com/office/drawing/2014/main" id="{731086D8-E45A-41ED-AC3B-AE44C8249062}"/>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8259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ix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1742400" cy="1224000"/>
          </a:xfrm>
        </p:spPr>
        <p:txBody>
          <a:bodyPr lIns="0" tIns="0" rIns="0" bIns="0"/>
          <a:lstStyle/>
          <a:p>
            <a:r>
              <a:rPr lang="en-US" noProof="0" dirty="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2288998"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2288998" y="1929600"/>
            <a:ext cx="1742400" cy="1224000"/>
          </a:xfrm>
        </p:spPr>
        <p:txBody>
          <a:bodyPr/>
          <a:lstStyle/>
          <a:p>
            <a:r>
              <a:rPr lang="en-US" noProof="0" dirty="0"/>
              <a:t>Click icon to add picture</a:t>
            </a:r>
            <a:endParaRPr lang="en-US"/>
          </a:p>
        </p:txBody>
      </p:sp>
      <p:sp>
        <p:nvSpPr>
          <p:cNvPr id="32" name="Text Placeholder 11">
            <a:extLst>
              <a:ext uri="{FF2B5EF4-FFF2-40B4-BE49-F238E27FC236}">
                <a16:creationId xmlns:a16="http://schemas.microsoft.com/office/drawing/2014/main" id="{16AF0EBF-62A4-42DC-9C7E-514C93CDDDF4}"/>
              </a:ext>
            </a:extLst>
          </p:cNvPr>
          <p:cNvSpPr>
            <a:spLocks noGrp="1"/>
          </p:cNvSpPr>
          <p:nvPr>
            <p:ph type="body" sz="quarter" idx="20"/>
          </p:nvPr>
        </p:nvSpPr>
        <p:spPr>
          <a:xfrm>
            <a:off x="4246796"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4" name="Picture Placeholder 10">
            <a:extLst>
              <a:ext uri="{FF2B5EF4-FFF2-40B4-BE49-F238E27FC236}">
                <a16:creationId xmlns:a16="http://schemas.microsoft.com/office/drawing/2014/main" id="{75C67401-BB72-41AA-A861-52013F7781F0}"/>
              </a:ext>
            </a:extLst>
          </p:cNvPr>
          <p:cNvSpPr>
            <a:spLocks noGrp="1"/>
          </p:cNvSpPr>
          <p:nvPr>
            <p:ph type="pic" sz="quarter" idx="21"/>
          </p:nvPr>
        </p:nvSpPr>
        <p:spPr>
          <a:xfrm>
            <a:off x="4246796" y="1929600"/>
            <a:ext cx="1742400" cy="1224000"/>
          </a:xfrm>
        </p:spPr>
        <p:txBody>
          <a:bodyPr lIns="0" tIns="0" rIns="0" bIns="0"/>
          <a:lstStyle/>
          <a:p>
            <a:r>
              <a:rPr lang="en-US" noProof="0" dirty="0"/>
              <a:t>Click icon to add picture</a:t>
            </a:r>
            <a:endParaRPr lang="en-US"/>
          </a:p>
        </p:txBody>
      </p:sp>
      <p:sp>
        <p:nvSpPr>
          <p:cNvPr id="33" name="Text Placeholder 11">
            <a:extLst>
              <a:ext uri="{FF2B5EF4-FFF2-40B4-BE49-F238E27FC236}">
                <a16:creationId xmlns:a16="http://schemas.microsoft.com/office/drawing/2014/main" id="{932C5289-B8D0-4FEF-9F54-0D65EFD89201}"/>
              </a:ext>
            </a:extLst>
          </p:cNvPr>
          <p:cNvSpPr>
            <a:spLocks noGrp="1"/>
          </p:cNvSpPr>
          <p:nvPr>
            <p:ph type="body" sz="quarter" idx="22"/>
          </p:nvPr>
        </p:nvSpPr>
        <p:spPr>
          <a:xfrm>
            <a:off x="6204594"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5" name="Picture Placeholder 10">
            <a:extLst>
              <a:ext uri="{FF2B5EF4-FFF2-40B4-BE49-F238E27FC236}">
                <a16:creationId xmlns:a16="http://schemas.microsoft.com/office/drawing/2014/main" id="{CA4C3A35-E23E-4C15-8D67-07EFD5F941E0}"/>
              </a:ext>
            </a:extLst>
          </p:cNvPr>
          <p:cNvSpPr>
            <a:spLocks noGrp="1"/>
          </p:cNvSpPr>
          <p:nvPr>
            <p:ph type="pic" sz="quarter" idx="23"/>
          </p:nvPr>
        </p:nvSpPr>
        <p:spPr>
          <a:xfrm>
            <a:off x="6204594" y="1929600"/>
            <a:ext cx="1742400" cy="1224000"/>
          </a:xfrm>
        </p:spPr>
        <p:txBody>
          <a:bodyPr/>
          <a:lstStyle/>
          <a:p>
            <a:r>
              <a:rPr lang="en-US" noProof="0" dirty="0"/>
              <a:t>Click icon to add picture</a:t>
            </a:r>
            <a:endParaRPr lang="en-US"/>
          </a:p>
        </p:txBody>
      </p:sp>
      <p:sp>
        <p:nvSpPr>
          <p:cNvPr id="34" name="Text Placeholder 11">
            <a:extLst>
              <a:ext uri="{FF2B5EF4-FFF2-40B4-BE49-F238E27FC236}">
                <a16:creationId xmlns:a16="http://schemas.microsoft.com/office/drawing/2014/main" id="{AF557D37-8C58-45BB-BCD2-B899758EECF1}"/>
              </a:ext>
            </a:extLst>
          </p:cNvPr>
          <p:cNvSpPr>
            <a:spLocks noGrp="1"/>
          </p:cNvSpPr>
          <p:nvPr>
            <p:ph type="body" sz="quarter" idx="24"/>
          </p:nvPr>
        </p:nvSpPr>
        <p:spPr>
          <a:xfrm>
            <a:off x="8162392"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6" name="Picture Placeholder 10">
            <a:extLst>
              <a:ext uri="{FF2B5EF4-FFF2-40B4-BE49-F238E27FC236}">
                <a16:creationId xmlns:a16="http://schemas.microsoft.com/office/drawing/2014/main" id="{EF28028A-6874-45E0-BC8D-8A1F2FBBA251}"/>
              </a:ext>
            </a:extLst>
          </p:cNvPr>
          <p:cNvSpPr>
            <a:spLocks noGrp="1"/>
          </p:cNvSpPr>
          <p:nvPr>
            <p:ph type="pic" sz="quarter" idx="25"/>
          </p:nvPr>
        </p:nvSpPr>
        <p:spPr>
          <a:xfrm>
            <a:off x="8162392" y="1929600"/>
            <a:ext cx="1742400" cy="1224000"/>
          </a:xfrm>
        </p:spPr>
        <p:txBody>
          <a:bodyPr lIns="0" tIns="0" rIns="0" bIns="0"/>
          <a:lstStyle/>
          <a:p>
            <a:r>
              <a:rPr lang="en-US" noProof="0" dirty="0"/>
              <a:t>Click icon to add picture</a:t>
            </a:r>
            <a:endParaRPr lang="en-US"/>
          </a:p>
        </p:txBody>
      </p:sp>
      <p:sp>
        <p:nvSpPr>
          <p:cNvPr id="35" name="Text Placeholder 11">
            <a:extLst>
              <a:ext uri="{FF2B5EF4-FFF2-40B4-BE49-F238E27FC236}">
                <a16:creationId xmlns:a16="http://schemas.microsoft.com/office/drawing/2014/main" id="{620D32C3-A646-46A3-A89B-D8B54CCB2006}"/>
              </a:ext>
            </a:extLst>
          </p:cNvPr>
          <p:cNvSpPr>
            <a:spLocks noGrp="1"/>
          </p:cNvSpPr>
          <p:nvPr>
            <p:ph type="body" sz="quarter" idx="26"/>
          </p:nvPr>
        </p:nvSpPr>
        <p:spPr>
          <a:xfrm>
            <a:off x="10120189"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4E2AFF6-F61C-424F-AD48-E5E504B17376}"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7" name="Picture Placeholder 10">
            <a:extLst>
              <a:ext uri="{FF2B5EF4-FFF2-40B4-BE49-F238E27FC236}">
                <a16:creationId xmlns:a16="http://schemas.microsoft.com/office/drawing/2014/main" id="{AF50D2F7-148B-415F-9691-B8FFA28455D4}"/>
              </a:ext>
            </a:extLst>
          </p:cNvPr>
          <p:cNvSpPr>
            <a:spLocks noGrp="1"/>
          </p:cNvSpPr>
          <p:nvPr>
            <p:ph type="pic" sz="quarter" idx="27"/>
          </p:nvPr>
        </p:nvSpPr>
        <p:spPr>
          <a:xfrm>
            <a:off x="10120189" y="1929600"/>
            <a:ext cx="1742400" cy="1224000"/>
          </a:xfrm>
        </p:spPr>
        <p:txBody>
          <a:bodyPr lIns="0" tIns="0" rIns="0" bIns="0"/>
          <a:lstStyle/>
          <a:p>
            <a:r>
              <a:rPr lang="en-US" noProof="0" dirty="0"/>
              <a:t>Click icon to add picture</a:t>
            </a:r>
            <a:endParaRPr lang="en-US"/>
          </a:p>
        </p:txBody>
      </p:sp>
      <p:sp>
        <p:nvSpPr>
          <p:cNvPr id="20" name="Text Placeholder 9">
            <a:extLst>
              <a:ext uri="{FF2B5EF4-FFF2-40B4-BE49-F238E27FC236}">
                <a16:creationId xmlns:a16="http://schemas.microsoft.com/office/drawing/2014/main" id="{D760D6FD-6CAE-4F90-B86F-38E9400A0AC3}"/>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92477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amp; nine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4896438"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4895849"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6205538" y="279205"/>
            <a:ext cx="1834650" cy="1686395"/>
          </a:xfrm>
        </p:spPr>
        <p:txBody>
          <a:bodyPr lIns="0" tIns="0" rIns="0" bIns="0"/>
          <a:lstStyle/>
          <a:p>
            <a:r>
              <a:rPr lang="en-US" noProof="0"/>
              <a:t>Click icon to add picture</a:t>
            </a:r>
            <a:endParaRPr lang="en-US"/>
          </a:p>
        </p:txBody>
      </p:sp>
      <p:sp>
        <p:nvSpPr>
          <p:cNvPr id="12" name="Picture Placeholder 10">
            <a:extLst>
              <a:ext uri="{FF2B5EF4-FFF2-40B4-BE49-F238E27FC236}">
                <a16:creationId xmlns:a16="http://schemas.microsoft.com/office/drawing/2014/main" id="{59548B43-B5A0-4273-B56B-10B599F0056D}"/>
              </a:ext>
            </a:extLst>
          </p:cNvPr>
          <p:cNvSpPr>
            <a:spLocks noGrp="1"/>
          </p:cNvSpPr>
          <p:nvPr>
            <p:ph type="pic" sz="quarter" idx="18"/>
          </p:nvPr>
        </p:nvSpPr>
        <p:spPr>
          <a:xfrm>
            <a:off x="8117138" y="279205"/>
            <a:ext cx="1834650" cy="1686395"/>
          </a:xfrm>
        </p:spPr>
        <p:txBody>
          <a:bodyPr lIns="0" tIns="0" rIns="0" bIns="0"/>
          <a:lstStyle/>
          <a:p>
            <a:r>
              <a:rPr lang="en-US" noProof="0"/>
              <a:t>Click icon to add picture</a:t>
            </a:r>
            <a:endParaRPr lang="en-US"/>
          </a:p>
        </p:txBody>
      </p:sp>
      <p:sp>
        <p:nvSpPr>
          <p:cNvPr id="24" name="Picture Placeholder 10">
            <a:extLst>
              <a:ext uri="{FF2B5EF4-FFF2-40B4-BE49-F238E27FC236}">
                <a16:creationId xmlns:a16="http://schemas.microsoft.com/office/drawing/2014/main" id="{35CD4B9C-945C-40FF-BD47-450E004E75F8}"/>
              </a:ext>
            </a:extLst>
          </p:cNvPr>
          <p:cNvSpPr>
            <a:spLocks noGrp="1"/>
          </p:cNvSpPr>
          <p:nvPr>
            <p:ph type="pic" sz="quarter" idx="19"/>
          </p:nvPr>
        </p:nvSpPr>
        <p:spPr>
          <a:xfrm>
            <a:off x="10028738" y="279205"/>
            <a:ext cx="1834650" cy="1686395"/>
          </a:xfrm>
        </p:spPr>
        <p:txBody>
          <a:bodyPr lIns="0" tIns="0" rIns="0" bIns="0"/>
          <a:lstStyle/>
          <a:p>
            <a:r>
              <a:rPr lang="en-US" noProof="0"/>
              <a:t>Click icon to add picture</a:t>
            </a:r>
            <a:endParaRPr lang="en-US"/>
          </a:p>
        </p:txBody>
      </p:sp>
      <p:sp>
        <p:nvSpPr>
          <p:cNvPr id="25" name="Picture Placeholder 10">
            <a:extLst>
              <a:ext uri="{FF2B5EF4-FFF2-40B4-BE49-F238E27FC236}">
                <a16:creationId xmlns:a16="http://schemas.microsoft.com/office/drawing/2014/main" id="{C37EE18F-5138-46F6-8F64-45A9C1B34E2B}"/>
              </a:ext>
            </a:extLst>
          </p:cNvPr>
          <p:cNvSpPr>
            <a:spLocks noGrp="1"/>
          </p:cNvSpPr>
          <p:nvPr>
            <p:ph type="pic" sz="quarter" idx="20"/>
          </p:nvPr>
        </p:nvSpPr>
        <p:spPr>
          <a:xfrm>
            <a:off x="6205538" y="2052205"/>
            <a:ext cx="1834650" cy="1686395"/>
          </a:xfrm>
        </p:spPr>
        <p:txBody>
          <a:bodyPr lIns="0" tIns="0" rIns="0" bIns="0"/>
          <a:lstStyle/>
          <a:p>
            <a:r>
              <a:rPr lang="en-US" noProof="0"/>
              <a:t>Click icon to add picture</a:t>
            </a:r>
            <a:endParaRPr lang="en-US"/>
          </a:p>
        </p:txBody>
      </p:sp>
      <p:sp>
        <p:nvSpPr>
          <p:cNvPr id="26" name="Picture Placeholder 10">
            <a:extLst>
              <a:ext uri="{FF2B5EF4-FFF2-40B4-BE49-F238E27FC236}">
                <a16:creationId xmlns:a16="http://schemas.microsoft.com/office/drawing/2014/main" id="{31F1B58F-EB8F-46BE-AEA0-7CD46F5312C3}"/>
              </a:ext>
            </a:extLst>
          </p:cNvPr>
          <p:cNvSpPr>
            <a:spLocks noGrp="1"/>
          </p:cNvSpPr>
          <p:nvPr>
            <p:ph type="pic" sz="quarter" idx="21"/>
          </p:nvPr>
        </p:nvSpPr>
        <p:spPr>
          <a:xfrm>
            <a:off x="8117138" y="2052205"/>
            <a:ext cx="1834650" cy="1686395"/>
          </a:xfrm>
        </p:spPr>
        <p:txBody>
          <a:bodyPr/>
          <a:lstStyle/>
          <a:p>
            <a:r>
              <a:rPr lang="en-US" noProof="0"/>
              <a:t>Click icon to add picture</a:t>
            </a:r>
            <a:endParaRPr lang="en-US"/>
          </a:p>
        </p:txBody>
      </p:sp>
      <p:sp>
        <p:nvSpPr>
          <p:cNvPr id="27" name="Picture Placeholder 10">
            <a:extLst>
              <a:ext uri="{FF2B5EF4-FFF2-40B4-BE49-F238E27FC236}">
                <a16:creationId xmlns:a16="http://schemas.microsoft.com/office/drawing/2014/main" id="{A0E14069-0987-4022-836B-AAB206CC5CA6}"/>
              </a:ext>
            </a:extLst>
          </p:cNvPr>
          <p:cNvSpPr>
            <a:spLocks noGrp="1"/>
          </p:cNvSpPr>
          <p:nvPr>
            <p:ph type="pic" sz="quarter" idx="22"/>
          </p:nvPr>
        </p:nvSpPr>
        <p:spPr>
          <a:xfrm>
            <a:off x="10028738" y="2052205"/>
            <a:ext cx="1834650" cy="1686395"/>
          </a:xfrm>
        </p:spPr>
        <p:txBody>
          <a:bodyPr lIns="0" tIns="0" rIns="0" bIns="0"/>
          <a:lstStyle/>
          <a:p>
            <a:r>
              <a:rPr lang="en-US" noProof="0"/>
              <a:t>Click icon to add picture</a:t>
            </a:r>
            <a:endParaRPr lang="en-US"/>
          </a:p>
        </p:txBody>
      </p:sp>
      <p:sp>
        <p:nvSpPr>
          <p:cNvPr id="28" name="Picture Placeholder 10">
            <a:extLst>
              <a:ext uri="{FF2B5EF4-FFF2-40B4-BE49-F238E27FC236}">
                <a16:creationId xmlns:a16="http://schemas.microsoft.com/office/drawing/2014/main" id="{742A9089-F92B-49A4-BABA-71AA8366E460}"/>
              </a:ext>
            </a:extLst>
          </p:cNvPr>
          <p:cNvSpPr>
            <a:spLocks noGrp="1"/>
          </p:cNvSpPr>
          <p:nvPr>
            <p:ph type="pic" sz="quarter" idx="23"/>
          </p:nvPr>
        </p:nvSpPr>
        <p:spPr>
          <a:xfrm>
            <a:off x="6205538" y="3825205"/>
            <a:ext cx="1834650" cy="1686395"/>
          </a:xfrm>
        </p:spPr>
        <p:txBody>
          <a:bodyPr lIns="0" tIns="0" rIns="0" bIns="0"/>
          <a:lstStyle/>
          <a:p>
            <a:r>
              <a:rPr lang="en-US" noProof="0"/>
              <a:t>Click icon to add picture</a:t>
            </a:r>
            <a:endParaRPr lang="en-US"/>
          </a:p>
        </p:txBody>
      </p:sp>
      <p:sp>
        <p:nvSpPr>
          <p:cNvPr id="29" name="Picture Placeholder 10">
            <a:extLst>
              <a:ext uri="{FF2B5EF4-FFF2-40B4-BE49-F238E27FC236}">
                <a16:creationId xmlns:a16="http://schemas.microsoft.com/office/drawing/2014/main" id="{C0EF4526-4C12-4244-8872-7B4E2C535F2F}"/>
              </a:ext>
            </a:extLst>
          </p:cNvPr>
          <p:cNvSpPr>
            <a:spLocks noGrp="1"/>
          </p:cNvSpPr>
          <p:nvPr>
            <p:ph type="pic" sz="quarter" idx="24"/>
          </p:nvPr>
        </p:nvSpPr>
        <p:spPr>
          <a:xfrm>
            <a:off x="8117138" y="3825205"/>
            <a:ext cx="1834650" cy="1686395"/>
          </a:xfrm>
        </p:spPr>
        <p:txBody>
          <a:bodyPr lIns="0" tIns="0" rIns="0" bIns="0"/>
          <a:lstStyle/>
          <a:p>
            <a:r>
              <a:rPr lang="en-US" noProof="0"/>
              <a:t>Click icon to add picture</a:t>
            </a:r>
            <a:endParaRPr lang="en-US"/>
          </a:p>
        </p:txBody>
      </p:sp>
      <p:sp>
        <p:nvSpPr>
          <p:cNvPr id="36" name="Picture Placeholder 10">
            <a:extLst>
              <a:ext uri="{FF2B5EF4-FFF2-40B4-BE49-F238E27FC236}">
                <a16:creationId xmlns:a16="http://schemas.microsoft.com/office/drawing/2014/main" id="{2437BD9E-8D26-498F-82EA-45C3AF5A77AD}"/>
              </a:ext>
            </a:extLst>
          </p:cNvPr>
          <p:cNvSpPr>
            <a:spLocks noGrp="1"/>
          </p:cNvSpPr>
          <p:nvPr>
            <p:ph type="pic" sz="quarter" idx="25"/>
          </p:nvPr>
        </p:nvSpPr>
        <p:spPr>
          <a:xfrm>
            <a:off x="10028738" y="3825205"/>
            <a:ext cx="1834650" cy="1686395"/>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AE84A20A-6C50-422B-A13D-BA125DC2739D}"/>
              </a:ext>
            </a:extLst>
          </p:cNvPr>
          <p:cNvSpPr>
            <a:spLocks noGrp="1"/>
          </p:cNvSpPr>
          <p:nvPr>
            <p:ph sz="quarter" idx="26"/>
          </p:nvPr>
        </p:nvSpPr>
        <p:spPr>
          <a:xfrm>
            <a:off x="331200" y="1929600"/>
            <a:ext cx="4896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A19BC4A7-5571-459D-9C43-D8AB65C6A60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8" name="Text Placeholder 9">
            <a:extLst>
              <a:ext uri="{FF2B5EF4-FFF2-40B4-BE49-F238E27FC236}">
                <a16:creationId xmlns:a16="http://schemas.microsoft.com/office/drawing/2014/main" id="{AC4A9BBF-197B-4C9D-B440-391CB9BAAF06}"/>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45700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cture full sc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4E2AFF6-F61C-424F-AD48-E5E504B17376}"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6" name="Picture Placeholder 7">
            <a:extLst>
              <a:ext uri="{FF2B5EF4-FFF2-40B4-BE49-F238E27FC236}">
                <a16:creationId xmlns:a16="http://schemas.microsoft.com/office/drawing/2014/main" id="{004C4D90-813B-7EA2-63F0-A808049E0C05}"/>
              </a:ext>
            </a:extLst>
          </p:cNvPr>
          <p:cNvSpPr>
            <a:spLocks noGrp="1"/>
          </p:cNvSpPr>
          <p:nvPr>
            <p:ph type="pic" sz="quarter" idx="15"/>
          </p:nvPr>
        </p:nvSpPr>
        <p:spPr>
          <a:xfrm>
            <a:off x="0" y="0"/>
            <a:ext cx="12192000" cy="6858000"/>
          </a:xfrm>
        </p:spPr>
        <p:txBody>
          <a:bodyPr lIns="0" tIns="0" rIns="0" bIns="0"/>
          <a:lstStyle/>
          <a:p>
            <a:r>
              <a:rPr lang="en-US" noProof="0" dirty="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8" name="Text Placeholder 8">
            <a:extLst>
              <a:ext uri="{FF2B5EF4-FFF2-40B4-BE49-F238E27FC236}">
                <a16:creationId xmlns:a16="http://schemas.microsoft.com/office/drawing/2014/main" id="{6FCFEBF6-8F43-D15A-C8AE-9705235623AE}"/>
              </a:ext>
            </a:extLst>
          </p:cNvPr>
          <p:cNvSpPr>
            <a:spLocks noGrp="1"/>
          </p:cNvSpPr>
          <p:nvPr>
            <p:ph type="body" sz="quarter" idx="16"/>
          </p:nvPr>
        </p:nvSpPr>
        <p:spPr bwMode="gray">
          <a:xfrm>
            <a:off x="331200" y="513212"/>
            <a:ext cx="304800" cy="37186"/>
          </a:xfrm>
          <a:custGeom>
            <a:avLst/>
            <a:gdLst>
              <a:gd name="connsiteX0" fmla="*/ 0 w 304800"/>
              <a:gd name="connsiteY0" fmla="*/ 0 h 37186"/>
              <a:gd name="connsiteX1" fmla="*/ 304800 w 304800"/>
              <a:gd name="connsiteY1" fmla="*/ 0 h 37186"/>
              <a:gd name="connsiteX2" fmla="*/ 304800 w 304800"/>
              <a:gd name="connsiteY2" fmla="*/ 37186 h 37186"/>
              <a:gd name="connsiteX3" fmla="*/ 0 w 304800"/>
              <a:gd name="connsiteY3" fmla="*/ 37186 h 37186"/>
            </a:gdLst>
            <a:ahLst/>
            <a:cxnLst>
              <a:cxn ang="0">
                <a:pos x="connsiteX0" y="connsiteY0"/>
              </a:cxn>
              <a:cxn ang="0">
                <a:pos x="connsiteX1" y="connsiteY1"/>
              </a:cxn>
              <a:cxn ang="0">
                <a:pos x="connsiteX2" y="connsiteY2"/>
              </a:cxn>
              <a:cxn ang="0">
                <a:pos x="connsiteX3" y="connsiteY3"/>
              </a:cxn>
            </a:cxnLst>
            <a:rect l="l" t="t" r="r" b="b"/>
            <a:pathLst>
              <a:path w="304800" h="37186">
                <a:moveTo>
                  <a:pt x="0" y="0"/>
                </a:moveTo>
                <a:lnTo>
                  <a:pt x="304800" y="0"/>
                </a:lnTo>
                <a:lnTo>
                  <a:pt x="304800" y="37186"/>
                </a:lnTo>
                <a:lnTo>
                  <a:pt x="0" y="37186"/>
                </a:lnTo>
                <a:close/>
              </a:path>
            </a:pathLst>
          </a:custGeom>
          <a:solidFill>
            <a:schemeClr val="bg2"/>
          </a:solidFill>
          <a:ln w="6350">
            <a:noFill/>
            <a:miter lim="800000"/>
          </a:ln>
        </p:spPr>
        <p:txBody>
          <a:bodyPr wrap="square" lIns="0" tIns="0" rIns="0" bIns="0">
            <a:noAutofit/>
          </a:bodyPr>
          <a:lstStyle>
            <a:lvl1pPr>
              <a:defRPr>
                <a:noFill/>
              </a:defRPr>
            </a:lvl1pPr>
          </a:lstStyle>
          <a:p>
            <a:pPr lvl="0"/>
            <a:r>
              <a:rPr lang="en-US" noProof="0" dirty="0"/>
              <a:t>Click to edit Master text styles</a:t>
            </a:r>
            <a:endParaRPr lang="en-US"/>
          </a:p>
        </p:txBody>
      </p:sp>
    </p:spTree>
    <p:extLst>
      <p:ext uri="{BB962C8B-B14F-4D97-AF65-F5344CB8AC3E}">
        <p14:creationId xmlns:p14="http://schemas.microsoft.com/office/powerpoint/2010/main" val="96914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Picture full screen (big caption)">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EAA09D2E-D7D5-FBB9-4B87-CC6CD2E49D6D}"/>
              </a:ext>
            </a:extLst>
          </p:cNvPr>
          <p:cNvSpPr>
            <a:spLocks noGrp="1"/>
          </p:cNvSpPr>
          <p:nvPr>
            <p:ph type="pic" sz="quarter" idx="15"/>
          </p:nvPr>
        </p:nvSpPr>
        <p:spPr>
          <a:xfrm>
            <a:off x="0" y="0"/>
            <a:ext cx="12192000" cy="6858000"/>
          </a:xfrm>
        </p:spPr>
        <p:txBody>
          <a:bodyPr lIns="0" tIns="0" rIns="0" bIns="0"/>
          <a:lstStyle/>
          <a:p>
            <a:r>
              <a:rPr lang="en-US" noProof="0"/>
              <a:t>Click icon to add picture</a:t>
            </a:r>
            <a:endParaRPr lang="en-US"/>
          </a:p>
        </p:txBody>
      </p:sp>
      <p:sp>
        <p:nvSpPr>
          <p:cNvPr id="7" name="Text Placeholder 9">
            <a:extLst>
              <a:ext uri="{FF2B5EF4-FFF2-40B4-BE49-F238E27FC236}">
                <a16:creationId xmlns:a16="http://schemas.microsoft.com/office/drawing/2014/main" id="{60E2C2D2-B7EB-2053-0B06-8BC75B8E4122}"/>
              </a:ext>
            </a:extLst>
          </p:cNvPr>
          <p:cNvSpPr>
            <a:spLocks noGrp="1"/>
          </p:cNvSpPr>
          <p:nvPr>
            <p:ph type="body" sz="quarter" idx="14" hasCustomPrompt="1"/>
          </p:nvPr>
        </p:nvSpPr>
        <p:spPr>
          <a:xfrm>
            <a:off x="331789" y="5293466"/>
            <a:ext cx="8594771" cy="486000"/>
          </a:xfrm>
        </p:spPr>
        <p:txBody>
          <a:bodyPr lIns="0" tIns="0" rIns="0" bIns="0"/>
          <a:lstStyle>
            <a:lvl1pPr>
              <a:defRPr sz="20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2" name="Title 1">
            <a:extLst>
              <a:ext uri="{FF2B5EF4-FFF2-40B4-BE49-F238E27FC236}">
                <a16:creationId xmlns:a16="http://schemas.microsoft.com/office/drawing/2014/main" id="{305F8B3F-EE2C-9020-E1E7-B0365650AB78}"/>
              </a:ext>
            </a:extLst>
          </p:cNvPr>
          <p:cNvSpPr>
            <a:spLocks noGrp="1"/>
          </p:cNvSpPr>
          <p:nvPr>
            <p:ph type="title" hasCustomPrompt="1"/>
          </p:nvPr>
        </p:nvSpPr>
        <p:spPr>
          <a:xfrm>
            <a:off x="331200" y="2946400"/>
            <a:ext cx="8594771" cy="2246999"/>
          </a:xfrm>
        </p:spPr>
        <p:txBody>
          <a:bodyPr anchor="b"/>
          <a:lstStyle>
            <a:lvl1pPr>
              <a:defRPr sz="6000" b="0" cap="all" baseline="0">
                <a:latin typeface="ABBvoice Display SemiBold" panose="020D0704020603060204" pitchFamily="34" charset="0"/>
                <a:cs typeface="ABBvoice Display Beta SemiBold" panose="020D0704020603060204" pitchFamily="34" charset="0"/>
              </a:defRPr>
            </a:lvl1pPr>
          </a:lstStyle>
          <a:p>
            <a:r>
              <a:rPr lang="en-US" dirty="0"/>
              <a:t>Big caption</a:t>
            </a:r>
            <a:endParaRPr lang="en-US"/>
          </a:p>
        </p:txBody>
      </p:sp>
      <p:sp>
        <p:nvSpPr>
          <p:cNvPr id="3" name="Footer Placeholder 2">
            <a:extLst>
              <a:ext uri="{FF2B5EF4-FFF2-40B4-BE49-F238E27FC236}">
                <a16:creationId xmlns:a16="http://schemas.microsoft.com/office/drawing/2014/main" id="{F4273CE9-8AEE-AD06-CBD8-70F010A7D6B7}"/>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88BC6633-994B-77A9-AC8E-3EB4747035EF}"/>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9F2888C2-6D99-9F06-53FC-4B7B33F4CFC7}"/>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Tree>
    <p:extLst>
      <p:ext uri="{BB962C8B-B14F-4D97-AF65-F5344CB8AC3E}">
        <p14:creationId xmlns:p14="http://schemas.microsoft.com/office/powerpoint/2010/main" val="425205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ounded picture &amp; text boxes">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2B44EC52-177B-4EE6-B503-BC62C90040B3}"/>
              </a:ext>
            </a:extLst>
          </p:cNvPr>
          <p:cNvSpPr>
            <a:spLocks noGrp="1"/>
          </p:cNvSpPr>
          <p:nvPr>
            <p:ph type="pic" sz="quarter" idx="17"/>
          </p:nvPr>
        </p:nvSpPr>
        <p:spPr bwMode="gray">
          <a:xfrm>
            <a:off x="331789" y="2304000"/>
            <a:ext cx="2935286" cy="2935286"/>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4032250" y="2304000"/>
            <a:ext cx="7818950" cy="2343600"/>
          </a:xfrm>
        </p:spPr>
        <p:txBody>
          <a:bodyPr lIns="0" tIns="0" rIns="0" bIns="0" anchor="b"/>
          <a:lstStyle>
            <a:lvl1pPr>
              <a:defRPr sz="3600" b="0" cap="all" baseline="0">
                <a:latin typeface="ABBvoice Display SemiBold" panose="020D0704020603060204" pitchFamily="34" charset="0"/>
                <a:ea typeface="ABBvoice Light" panose="020D0403020503020204" pitchFamily="34" charset="0"/>
                <a:cs typeface="ABBvoice Display Beta SemiBold" panose="020D0704020603060204" pitchFamily="34" charset="0"/>
              </a:defRPr>
            </a:lvl1pPr>
            <a:lvl2pPr indent="-284400">
              <a:defRPr sz="2400" b="0">
                <a:latin typeface="ABBvoice Light" panose="020D0403020503020204" pitchFamily="34" charset="0"/>
                <a:ea typeface="ABBvoice Light" panose="020D0403020503020204" pitchFamily="34" charset="0"/>
                <a:cs typeface="ABBvoice Light" panose="020D0403020503020204" pitchFamily="34" charset="0"/>
              </a:defRPr>
            </a:lvl2pPr>
            <a:lvl3pPr marL="568800" indent="-284400">
              <a:defRPr sz="2400" b="0">
                <a:latin typeface="ABBvoice Light" panose="020D0403020503020204" pitchFamily="34" charset="0"/>
                <a:ea typeface="ABBvoice Light" panose="020D0403020503020204" pitchFamily="34" charset="0"/>
                <a:cs typeface="ABBvoice Light" panose="020D0403020503020204" pitchFamily="34" charset="0"/>
              </a:defRPr>
            </a:lvl3pPr>
            <a:lvl4pPr marL="568800" indent="-284400">
              <a:defRPr sz="2400" b="0">
                <a:latin typeface="ABBvoice Light" panose="020D0403020503020204" pitchFamily="34" charset="0"/>
                <a:ea typeface="ABBvoice Light" panose="020D0403020503020204" pitchFamily="34" charset="0"/>
                <a:cs typeface="ABBvoice Light" panose="020D0403020503020204" pitchFamily="34" charset="0"/>
              </a:defRPr>
            </a:lvl4pPr>
            <a:lvl5pPr marL="568800" indent="-284400">
              <a:defRPr sz="2400" b="0">
                <a:latin typeface="ABBvoice Light" panose="020D0403020503020204" pitchFamily="34" charset="0"/>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p:txBody>
      </p:sp>
      <p:sp>
        <p:nvSpPr>
          <p:cNvPr id="31" name="Text Placeholder 11">
            <a:extLst>
              <a:ext uri="{FF2B5EF4-FFF2-40B4-BE49-F238E27FC236}">
                <a16:creationId xmlns:a16="http://schemas.microsoft.com/office/drawing/2014/main" id="{45EE9DB0-5B20-4895-89CC-4D1979114BE5}"/>
              </a:ext>
            </a:extLst>
          </p:cNvPr>
          <p:cNvSpPr>
            <a:spLocks noGrp="1"/>
          </p:cNvSpPr>
          <p:nvPr>
            <p:ph type="body" sz="quarter" idx="18"/>
          </p:nvPr>
        </p:nvSpPr>
        <p:spPr>
          <a:xfrm>
            <a:off x="4032250" y="4737600"/>
            <a:ext cx="7818950" cy="684000"/>
          </a:xfrm>
        </p:spPr>
        <p:txBody>
          <a:bodyPr lIns="0" tIns="0" rIns="0" bIns="0"/>
          <a:lstStyle>
            <a:lvl1pPr>
              <a:defRPr sz="1800" b="1">
                <a:solidFill>
                  <a:schemeClr val="tx2"/>
                </a:solidFill>
                <a:latin typeface="+mn-lt"/>
                <a:ea typeface="ABBvoice Light" panose="020D0403020503020204" pitchFamily="34" charset="0"/>
                <a:cs typeface="ABBvoice Light" panose="020D0403020503020204" pitchFamily="34" charset="0"/>
              </a:defRPr>
            </a:lvl1pPr>
            <a:lvl2pPr>
              <a:defRPr sz="1400" b="1">
                <a:latin typeface="+mn-lt"/>
                <a:ea typeface="ABBvoice Light" panose="020D0403020503020204" pitchFamily="34" charset="0"/>
                <a:cs typeface="ABBvoice Light" panose="020D0403020503020204" pitchFamily="34" charset="0"/>
              </a:defRPr>
            </a:lvl2pPr>
            <a:lvl3pPr>
              <a:defRPr sz="1400" b="1">
                <a:latin typeface="+mn-lt"/>
                <a:ea typeface="ABBvoice Light" panose="020D0403020503020204" pitchFamily="34" charset="0"/>
                <a:cs typeface="ABBvoice Light" panose="020D0403020503020204" pitchFamily="34" charset="0"/>
              </a:defRPr>
            </a:lvl3pPr>
            <a:lvl4pPr>
              <a:defRPr sz="1400" b="1">
                <a:latin typeface="+mn-lt"/>
                <a:ea typeface="ABBvoice Light" panose="020D0403020503020204" pitchFamily="34" charset="0"/>
                <a:cs typeface="ABBvoice Light" panose="020D0403020503020204" pitchFamily="34" charset="0"/>
              </a:defRPr>
            </a:lvl4pPr>
            <a:lvl5pPr>
              <a:defRPr sz="1400" b="1">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F576353-D5DB-4F2A-A22E-FA267E06FBC8}"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207457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ed picture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B44EC52-177B-4EE6-B503-BC62C90040B3}"/>
              </a:ext>
            </a:extLst>
          </p:cNvPr>
          <p:cNvSpPr>
            <a:spLocks noGrp="1"/>
          </p:cNvSpPr>
          <p:nvPr>
            <p:ph type="pic" sz="quarter" idx="17"/>
          </p:nvPr>
        </p:nvSpPr>
        <p:spPr bwMode="gray">
          <a:xfrm>
            <a:off x="338400" y="1944000"/>
            <a:ext cx="2721600" cy="2664000"/>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198" y="4708800"/>
            <a:ext cx="2721600" cy="1105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2767594A-9B1B-4FC9-A3EF-98EEA86AC62C}"/>
              </a:ext>
            </a:extLst>
          </p:cNvPr>
          <p:cNvSpPr>
            <a:spLocks noGrp="1"/>
          </p:cNvSpPr>
          <p:nvPr>
            <p:ph type="pic" sz="quarter" idx="18"/>
          </p:nvPr>
        </p:nvSpPr>
        <p:spPr bwMode="gray">
          <a:xfrm>
            <a:off x="3272596" y="1944000"/>
            <a:ext cx="2721600" cy="2664000"/>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31" name="Text Placeholder 11">
            <a:extLst>
              <a:ext uri="{FF2B5EF4-FFF2-40B4-BE49-F238E27FC236}">
                <a16:creationId xmlns:a16="http://schemas.microsoft.com/office/drawing/2014/main" id="{5E9B6A50-8E7E-44DE-87B0-BBA84E8C9C4D}"/>
              </a:ext>
            </a:extLst>
          </p:cNvPr>
          <p:cNvSpPr>
            <a:spLocks noGrp="1"/>
          </p:cNvSpPr>
          <p:nvPr>
            <p:ph type="body" sz="quarter" idx="19"/>
          </p:nvPr>
        </p:nvSpPr>
        <p:spPr>
          <a:xfrm>
            <a:off x="3267795" y="4708800"/>
            <a:ext cx="2721600" cy="1105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4" name="Picture Placeholder 10">
            <a:extLst>
              <a:ext uri="{FF2B5EF4-FFF2-40B4-BE49-F238E27FC236}">
                <a16:creationId xmlns:a16="http://schemas.microsoft.com/office/drawing/2014/main" id="{403055A0-7433-437E-92E6-21BA8C2F2EC9}"/>
              </a:ext>
            </a:extLst>
          </p:cNvPr>
          <p:cNvSpPr>
            <a:spLocks noGrp="1"/>
          </p:cNvSpPr>
          <p:nvPr>
            <p:ph type="pic" sz="quarter" idx="20"/>
          </p:nvPr>
        </p:nvSpPr>
        <p:spPr bwMode="gray">
          <a:xfrm>
            <a:off x="6206792" y="1944000"/>
            <a:ext cx="2721600" cy="2664000"/>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32" name="Text Placeholder 11">
            <a:extLst>
              <a:ext uri="{FF2B5EF4-FFF2-40B4-BE49-F238E27FC236}">
                <a16:creationId xmlns:a16="http://schemas.microsoft.com/office/drawing/2014/main" id="{F4B5EE1A-3316-46F5-BB7B-CCCA30464A87}"/>
              </a:ext>
            </a:extLst>
          </p:cNvPr>
          <p:cNvSpPr>
            <a:spLocks noGrp="1"/>
          </p:cNvSpPr>
          <p:nvPr>
            <p:ph type="body" sz="quarter" idx="21"/>
          </p:nvPr>
        </p:nvSpPr>
        <p:spPr>
          <a:xfrm>
            <a:off x="6204392" y="4708800"/>
            <a:ext cx="2721600" cy="1105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5" name="Picture Placeholder 10">
            <a:extLst>
              <a:ext uri="{FF2B5EF4-FFF2-40B4-BE49-F238E27FC236}">
                <a16:creationId xmlns:a16="http://schemas.microsoft.com/office/drawing/2014/main" id="{00FD68CA-5637-4712-BABD-05E96DCD3BCF}"/>
              </a:ext>
            </a:extLst>
          </p:cNvPr>
          <p:cNvSpPr>
            <a:spLocks noGrp="1"/>
          </p:cNvSpPr>
          <p:nvPr>
            <p:ph type="pic" sz="quarter" idx="22"/>
          </p:nvPr>
        </p:nvSpPr>
        <p:spPr bwMode="gray">
          <a:xfrm>
            <a:off x="9140989" y="1944000"/>
            <a:ext cx="2721600" cy="2664000"/>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33" name="Text Placeholder 11">
            <a:extLst>
              <a:ext uri="{FF2B5EF4-FFF2-40B4-BE49-F238E27FC236}">
                <a16:creationId xmlns:a16="http://schemas.microsoft.com/office/drawing/2014/main" id="{B81787D8-AACD-4182-9B1C-706B7FA5B2FE}"/>
              </a:ext>
            </a:extLst>
          </p:cNvPr>
          <p:cNvSpPr>
            <a:spLocks noGrp="1"/>
          </p:cNvSpPr>
          <p:nvPr>
            <p:ph type="body" sz="quarter" idx="23"/>
          </p:nvPr>
        </p:nvSpPr>
        <p:spPr>
          <a:xfrm>
            <a:off x="9140989" y="4708800"/>
            <a:ext cx="2721600" cy="1105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902337EE-EDB6-43FF-843D-172081B7296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325981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our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31200" y="2552400"/>
            <a:ext cx="914400" cy="914400"/>
          </a:xfrm>
        </p:spPr>
        <p:txBody>
          <a:bodyPr lIns="0" tIns="0" rIns="0" bIns="0"/>
          <a:lstStyle>
            <a:lvl1pPr algn="ctr">
              <a:defRPr sz="8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3827463"/>
            <a:ext cx="27216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3267796" y="2552400"/>
            <a:ext cx="914400" cy="914400"/>
          </a:xfrm>
        </p:spPr>
        <p:txBody>
          <a:bodyPr lIns="0" tIns="0" rIns="0" bIns="0"/>
          <a:lstStyle>
            <a:lvl1pPr algn="ctr">
              <a:defRPr sz="800" b="1"/>
            </a:lvl1pPr>
          </a:lstStyle>
          <a:p>
            <a:r>
              <a:rPr lang="en-US" noProof="0" dirty="0"/>
              <a:t>Please add icon</a:t>
            </a:r>
            <a:endParaRPr lang="en-US"/>
          </a:p>
        </p:txBody>
      </p:sp>
      <p:sp>
        <p:nvSpPr>
          <p:cNvPr id="31"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3267796" y="3827463"/>
            <a:ext cx="27216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6204392" y="2552400"/>
            <a:ext cx="914400" cy="914400"/>
          </a:xfrm>
        </p:spPr>
        <p:txBody>
          <a:bodyPr lIns="0" tIns="0" rIns="0" bIns="0"/>
          <a:lstStyle>
            <a:lvl1pPr algn="ctr">
              <a:defRPr sz="800" b="1"/>
            </a:lvl1pPr>
          </a:lstStyle>
          <a:p>
            <a:r>
              <a:rPr lang="en-US" noProof="0" dirty="0"/>
              <a:t>Please add icon</a:t>
            </a:r>
            <a:endParaRPr lang="en-US"/>
          </a:p>
        </p:txBody>
      </p:sp>
      <p:sp>
        <p:nvSpPr>
          <p:cNvPr id="32"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6204392" y="3827463"/>
            <a:ext cx="27216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5"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9140989" y="2552400"/>
            <a:ext cx="914400" cy="914400"/>
          </a:xfrm>
        </p:spPr>
        <p:txBody>
          <a:bodyPr lIns="0" tIns="0" rIns="0" bIns="0"/>
          <a:lstStyle>
            <a:lvl1pPr algn="ctr">
              <a:defRPr sz="800" b="1"/>
            </a:lvl1pPr>
          </a:lstStyle>
          <a:p>
            <a:r>
              <a:rPr lang="en-US" noProof="0" dirty="0"/>
              <a:t>Please add icon</a:t>
            </a:r>
            <a:endParaRPr lang="en-US"/>
          </a:p>
        </p:txBody>
      </p:sp>
      <p:sp>
        <p:nvSpPr>
          <p:cNvPr id="33"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9140989" y="3827463"/>
            <a:ext cx="27216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F3A501F0-1B55-4808-B191-E00ECFEF3979}"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6" name="Text Placeholder 9">
            <a:extLst>
              <a:ext uri="{FF2B5EF4-FFF2-40B4-BE49-F238E27FC236}">
                <a16:creationId xmlns:a16="http://schemas.microsoft.com/office/drawing/2014/main" id="{C9A43077-8463-4968-88C4-11AE5FC21D22}"/>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132387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ive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31200" y="2552400"/>
            <a:ext cx="914400" cy="914400"/>
          </a:xfrm>
        </p:spPr>
        <p:txBody>
          <a:bodyPr lIns="0" tIns="0" rIns="0" bIns="0"/>
          <a:lstStyle>
            <a:lvl1pPr algn="ctr">
              <a:defRPr sz="8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2774847" y="2552400"/>
            <a:ext cx="914400" cy="914400"/>
          </a:xfrm>
        </p:spPr>
        <p:txBody>
          <a:bodyPr lIns="0" tIns="0" rIns="0" bIns="0"/>
          <a:lstStyle>
            <a:lvl1pPr algn="ctr">
              <a:defRPr sz="800" b="1"/>
            </a:lvl1pPr>
          </a:lstStyle>
          <a:p>
            <a:r>
              <a:rPr lang="en-US" noProof="0" dirty="0"/>
              <a:t>Please add icon</a:t>
            </a:r>
            <a:endParaRPr lang="en-US"/>
          </a:p>
        </p:txBody>
      </p:sp>
      <p:sp>
        <p:nvSpPr>
          <p:cNvPr id="31"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2774847"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5218494" y="2552400"/>
            <a:ext cx="914400" cy="914400"/>
          </a:xfrm>
        </p:spPr>
        <p:txBody>
          <a:bodyPr lIns="0" tIns="0" rIns="0" bIns="0"/>
          <a:lstStyle>
            <a:lvl1pPr algn="ctr">
              <a:defRPr sz="800" b="1"/>
            </a:lvl1pPr>
          </a:lstStyle>
          <a:p>
            <a:r>
              <a:rPr lang="en-US" noProof="0" dirty="0"/>
              <a:t>Please add icon</a:t>
            </a:r>
            <a:endParaRPr lang="en-US"/>
          </a:p>
        </p:txBody>
      </p:sp>
      <p:sp>
        <p:nvSpPr>
          <p:cNvPr id="32"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5218494"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5"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7662141" y="2552400"/>
            <a:ext cx="914400" cy="914400"/>
          </a:xfrm>
        </p:spPr>
        <p:txBody>
          <a:bodyPr lIns="0" tIns="0" rIns="0" bIns="0"/>
          <a:lstStyle>
            <a:lvl1pPr algn="ctr">
              <a:defRPr sz="800" b="1"/>
            </a:lvl1pPr>
          </a:lstStyle>
          <a:p>
            <a:r>
              <a:rPr lang="en-US" noProof="0" dirty="0"/>
              <a:t>Please add icon</a:t>
            </a:r>
            <a:endParaRPr lang="en-US"/>
          </a:p>
        </p:txBody>
      </p:sp>
      <p:sp>
        <p:nvSpPr>
          <p:cNvPr id="33"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7662141"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6"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10105789" y="2552400"/>
            <a:ext cx="914400" cy="914400"/>
          </a:xfrm>
        </p:spPr>
        <p:txBody>
          <a:bodyPr lIns="0" tIns="0" rIns="0" bIns="0"/>
          <a:lstStyle>
            <a:lvl1pPr algn="ctr">
              <a:defRPr sz="800" b="1"/>
            </a:lvl1pPr>
          </a:lstStyle>
          <a:p>
            <a:r>
              <a:rPr lang="en-US" noProof="0" dirty="0"/>
              <a:t>Please add icon</a:t>
            </a:r>
            <a:endParaRPr lang="en-US"/>
          </a:p>
        </p:txBody>
      </p:sp>
      <p:sp>
        <p:nvSpPr>
          <p:cNvPr id="34" name="Text Placeholder 11">
            <a:extLst>
              <a:ext uri="{FF2B5EF4-FFF2-40B4-BE49-F238E27FC236}">
                <a16:creationId xmlns:a16="http://schemas.microsoft.com/office/drawing/2014/main" id="{D300B7C1-8FE5-4B19-8D3E-BBDE06098E64}"/>
              </a:ext>
            </a:extLst>
          </p:cNvPr>
          <p:cNvSpPr>
            <a:spLocks noGrp="1"/>
          </p:cNvSpPr>
          <p:nvPr>
            <p:ph type="body" sz="quarter" idx="25"/>
          </p:nvPr>
        </p:nvSpPr>
        <p:spPr>
          <a:xfrm>
            <a:off x="10105789"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a:lstStyle/>
          <a:p>
            <a:fld id="{F6B12C3D-BC2E-4B7A-B360-CE0523781F6B}"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8" name="Text Placeholder 9">
            <a:extLst>
              <a:ext uri="{FF2B5EF4-FFF2-40B4-BE49-F238E27FC236}">
                <a16:creationId xmlns:a16="http://schemas.microsoft.com/office/drawing/2014/main" id="{E3342590-42A3-4E78-9950-B9D9986172B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083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x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34800" y="1929600"/>
            <a:ext cx="457200" cy="457200"/>
          </a:xfrm>
        </p:spPr>
        <p:txBody>
          <a:bodyPr lIns="0" tIns="0" rIns="0" bIns="0"/>
          <a:lstStyle>
            <a:lvl1pPr algn="ctr">
              <a:defRPr sz="7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932400" y="1929600"/>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4396763" y="1929600"/>
            <a:ext cx="457200" cy="457200"/>
          </a:xfrm>
        </p:spPr>
        <p:txBody>
          <a:bodyPr lIns="0" tIns="0" rIns="0" bIns="0"/>
          <a:lstStyle>
            <a:lvl1pPr algn="ctr">
              <a:defRPr sz="700" b="1"/>
            </a:lvl1pPr>
          </a:lstStyle>
          <a:p>
            <a:r>
              <a:rPr lang="en-US" noProof="0" dirty="0"/>
              <a:t>Please add icon</a:t>
            </a:r>
            <a:endParaRPr lang="en-US"/>
          </a:p>
        </p:txBody>
      </p:sp>
      <p:sp>
        <p:nvSpPr>
          <p:cNvPr id="31"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4994363" y="1929600"/>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8458725" y="1929600"/>
            <a:ext cx="457200" cy="457200"/>
          </a:xfrm>
        </p:spPr>
        <p:txBody>
          <a:bodyPr lIns="0" tIns="0" rIns="0" bIns="0"/>
          <a:lstStyle>
            <a:lvl1pPr algn="ctr">
              <a:defRPr sz="700" b="1"/>
            </a:lvl1pPr>
          </a:lstStyle>
          <a:p>
            <a:r>
              <a:rPr lang="en-US" noProof="0" dirty="0"/>
              <a:t>Please add icon</a:t>
            </a:r>
            <a:endParaRPr lang="en-US"/>
          </a:p>
        </p:txBody>
      </p:sp>
      <p:sp>
        <p:nvSpPr>
          <p:cNvPr id="32"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9056325" y="1929600"/>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5"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334800" y="3829844"/>
            <a:ext cx="457200" cy="457200"/>
          </a:xfrm>
        </p:spPr>
        <p:txBody>
          <a:bodyPr lIns="0" tIns="0" rIns="0" bIns="0"/>
          <a:lstStyle>
            <a:lvl1pPr algn="ctr">
              <a:defRPr sz="700" b="1"/>
            </a:lvl1pPr>
          </a:lstStyle>
          <a:p>
            <a:r>
              <a:rPr lang="en-US" noProof="0" dirty="0"/>
              <a:t>Please add icon</a:t>
            </a:r>
            <a:endParaRPr lang="en-US"/>
          </a:p>
        </p:txBody>
      </p:sp>
      <p:sp>
        <p:nvSpPr>
          <p:cNvPr id="33"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932400" y="3829844"/>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6"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4396763" y="3829844"/>
            <a:ext cx="457200" cy="457200"/>
          </a:xfrm>
        </p:spPr>
        <p:txBody>
          <a:bodyPr lIns="0" tIns="0" rIns="0" bIns="0"/>
          <a:lstStyle>
            <a:lvl1pPr algn="ctr">
              <a:defRPr sz="700" b="1"/>
            </a:lvl1pPr>
          </a:lstStyle>
          <a:p>
            <a:r>
              <a:rPr lang="en-US" noProof="0" dirty="0"/>
              <a:t>Please add icon</a:t>
            </a:r>
            <a:endParaRPr lang="en-US"/>
          </a:p>
        </p:txBody>
      </p:sp>
      <p:sp>
        <p:nvSpPr>
          <p:cNvPr id="34" name="Text Placeholder 11">
            <a:extLst>
              <a:ext uri="{FF2B5EF4-FFF2-40B4-BE49-F238E27FC236}">
                <a16:creationId xmlns:a16="http://schemas.microsoft.com/office/drawing/2014/main" id="{D300B7C1-8FE5-4B19-8D3E-BBDE06098E64}"/>
              </a:ext>
            </a:extLst>
          </p:cNvPr>
          <p:cNvSpPr>
            <a:spLocks noGrp="1"/>
          </p:cNvSpPr>
          <p:nvPr>
            <p:ph type="body" sz="quarter" idx="25"/>
          </p:nvPr>
        </p:nvSpPr>
        <p:spPr>
          <a:xfrm>
            <a:off x="4994363" y="3829844"/>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7" name="Picture Placeholder 10">
            <a:extLst>
              <a:ext uri="{FF2B5EF4-FFF2-40B4-BE49-F238E27FC236}">
                <a16:creationId xmlns:a16="http://schemas.microsoft.com/office/drawing/2014/main" id="{D5F0F628-8A10-418E-9B30-5C02EB627E1C}"/>
              </a:ext>
            </a:extLst>
          </p:cNvPr>
          <p:cNvSpPr>
            <a:spLocks noGrp="1"/>
          </p:cNvSpPr>
          <p:nvPr>
            <p:ph type="pic" sz="quarter" idx="26" hasCustomPrompt="1"/>
          </p:nvPr>
        </p:nvSpPr>
        <p:spPr>
          <a:xfrm>
            <a:off x="8458725" y="3829844"/>
            <a:ext cx="457200" cy="457200"/>
          </a:xfrm>
        </p:spPr>
        <p:txBody>
          <a:bodyPr lIns="0" tIns="0" rIns="0" bIns="0"/>
          <a:lstStyle>
            <a:lvl1pPr algn="ctr">
              <a:defRPr sz="700" b="1"/>
            </a:lvl1pPr>
          </a:lstStyle>
          <a:p>
            <a:r>
              <a:rPr lang="en-US" noProof="0" dirty="0"/>
              <a:t>Please add icon</a:t>
            </a:r>
            <a:endParaRPr lang="en-US"/>
          </a:p>
        </p:txBody>
      </p:sp>
      <p:sp>
        <p:nvSpPr>
          <p:cNvPr id="35" name="Text Placeholder 11">
            <a:extLst>
              <a:ext uri="{FF2B5EF4-FFF2-40B4-BE49-F238E27FC236}">
                <a16:creationId xmlns:a16="http://schemas.microsoft.com/office/drawing/2014/main" id="{677AB433-7578-4A04-94CE-256E9DF81444}"/>
              </a:ext>
            </a:extLst>
          </p:cNvPr>
          <p:cNvSpPr>
            <a:spLocks noGrp="1"/>
          </p:cNvSpPr>
          <p:nvPr>
            <p:ph type="body" sz="quarter" idx="27"/>
          </p:nvPr>
        </p:nvSpPr>
        <p:spPr>
          <a:xfrm>
            <a:off x="9056325" y="3829844"/>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FE7C1509-102B-44DC-8AA2-A8A1DB0A6DCC}"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0" name="Text Placeholder 9">
            <a:extLst>
              <a:ext uri="{FF2B5EF4-FFF2-40B4-BE49-F238E27FC236}">
                <a16:creationId xmlns:a16="http://schemas.microsoft.com/office/drawing/2014/main" id="{664C5B26-A749-427A-8626-9ECBE088C9D8}"/>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370226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ine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34800" y="1929600"/>
            <a:ext cx="457200" cy="457200"/>
          </a:xfrm>
        </p:spPr>
        <p:txBody>
          <a:bodyPr lIns="0" tIns="0" rIns="0" bIns="0"/>
          <a:lstStyle>
            <a:lvl1pPr algn="ctr">
              <a:defRPr sz="7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932400" y="19296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4396294" y="1929600"/>
            <a:ext cx="457200" cy="457200"/>
          </a:xfrm>
        </p:spPr>
        <p:txBody>
          <a:bodyPr lIns="0" tIns="0" rIns="0" bIns="0"/>
          <a:lstStyle>
            <a:lvl1pPr algn="ctr">
              <a:defRPr sz="700" b="1"/>
            </a:lvl1pPr>
          </a:lstStyle>
          <a:p>
            <a:r>
              <a:rPr lang="en-US" noProof="0" dirty="0"/>
              <a:t>Please add icon</a:t>
            </a:r>
            <a:endParaRPr lang="en-US"/>
          </a:p>
        </p:txBody>
      </p:sp>
      <p:sp>
        <p:nvSpPr>
          <p:cNvPr id="31"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4993894" y="19296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8457788" y="1929600"/>
            <a:ext cx="457200" cy="457200"/>
          </a:xfrm>
        </p:spPr>
        <p:txBody>
          <a:bodyPr lIns="0" tIns="0" rIns="0" bIns="0"/>
          <a:lstStyle>
            <a:lvl1pPr algn="ctr">
              <a:defRPr sz="700" b="1"/>
            </a:lvl1pPr>
          </a:lstStyle>
          <a:p>
            <a:r>
              <a:rPr lang="en-US" noProof="0" dirty="0"/>
              <a:t>Please add icon</a:t>
            </a:r>
            <a:endParaRPr lang="en-US"/>
          </a:p>
        </p:txBody>
      </p:sp>
      <p:sp>
        <p:nvSpPr>
          <p:cNvPr id="32"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9055388" y="19296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5"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334800" y="3272400"/>
            <a:ext cx="457200" cy="457200"/>
          </a:xfrm>
        </p:spPr>
        <p:txBody>
          <a:bodyPr lIns="0" tIns="0" rIns="0" bIns="0"/>
          <a:lstStyle>
            <a:lvl1pPr algn="ctr">
              <a:defRPr sz="700" b="1"/>
            </a:lvl1pPr>
          </a:lstStyle>
          <a:p>
            <a:r>
              <a:rPr lang="en-US" noProof="0" dirty="0"/>
              <a:t>Please add icon</a:t>
            </a:r>
            <a:endParaRPr lang="en-US"/>
          </a:p>
        </p:txBody>
      </p:sp>
      <p:sp>
        <p:nvSpPr>
          <p:cNvPr id="33"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932400" y="32724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6"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4396294" y="3272400"/>
            <a:ext cx="457200" cy="457200"/>
          </a:xfrm>
        </p:spPr>
        <p:txBody>
          <a:bodyPr lIns="0" tIns="0" rIns="0" bIns="0"/>
          <a:lstStyle>
            <a:lvl1pPr algn="ctr">
              <a:defRPr sz="700" b="1"/>
            </a:lvl1pPr>
          </a:lstStyle>
          <a:p>
            <a:r>
              <a:rPr lang="en-US" noProof="0" dirty="0"/>
              <a:t>Please add icon</a:t>
            </a:r>
            <a:endParaRPr lang="en-US"/>
          </a:p>
        </p:txBody>
      </p:sp>
      <p:sp>
        <p:nvSpPr>
          <p:cNvPr id="34" name="Text Placeholder 11">
            <a:extLst>
              <a:ext uri="{FF2B5EF4-FFF2-40B4-BE49-F238E27FC236}">
                <a16:creationId xmlns:a16="http://schemas.microsoft.com/office/drawing/2014/main" id="{D300B7C1-8FE5-4B19-8D3E-BBDE06098E64}"/>
              </a:ext>
            </a:extLst>
          </p:cNvPr>
          <p:cNvSpPr>
            <a:spLocks noGrp="1"/>
          </p:cNvSpPr>
          <p:nvPr>
            <p:ph type="body" sz="quarter" idx="25"/>
          </p:nvPr>
        </p:nvSpPr>
        <p:spPr>
          <a:xfrm>
            <a:off x="4993894" y="32724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7" name="Picture Placeholder 10">
            <a:extLst>
              <a:ext uri="{FF2B5EF4-FFF2-40B4-BE49-F238E27FC236}">
                <a16:creationId xmlns:a16="http://schemas.microsoft.com/office/drawing/2014/main" id="{D5F0F628-8A10-418E-9B30-5C02EB627E1C}"/>
              </a:ext>
            </a:extLst>
          </p:cNvPr>
          <p:cNvSpPr>
            <a:spLocks noGrp="1"/>
          </p:cNvSpPr>
          <p:nvPr>
            <p:ph type="pic" sz="quarter" idx="26" hasCustomPrompt="1"/>
          </p:nvPr>
        </p:nvSpPr>
        <p:spPr>
          <a:xfrm>
            <a:off x="8457788" y="3272400"/>
            <a:ext cx="457200" cy="457200"/>
          </a:xfrm>
        </p:spPr>
        <p:txBody>
          <a:bodyPr lIns="0" tIns="0" rIns="0" bIns="0"/>
          <a:lstStyle>
            <a:lvl1pPr algn="ctr">
              <a:defRPr sz="700" b="1"/>
            </a:lvl1pPr>
          </a:lstStyle>
          <a:p>
            <a:r>
              <a:rPr lang="en-US" noProof="0" dirty="0"/>
              <a:t>Please add icon</a:t>
            </a:r>
            <a:endParaRPr lang="en-US"/>
          </a:p>
        </p:txBody>
      </p:sp>
      <p:sp>
        <p:nvSpPr>
          <p:cNvPr id="35" name="Text Placeholder 11">
            <a:extLst>
              <a:ext uri="{FF2B5EF4-FFF2-40B4-BE49-F238E27FC236}">
                <a16:creationId xmlns:a16="http://schemas.microsoft.com/office/drawing/2014/main" id="{677AB433-7578-4A04-94CE-256E9DF81444}"/>
              </a:ext>
            </a:extLst>
          </p:cNvPr>
          <p:cNvSpPr>
            <a:spLocks noGrp="1"/>
          </p:cNvSpPr>
          <p:nvPr>
            <p:ph type="body" sz="quarter" idx="27"/>
          </p:nvPr>
        </p:nvSpPr>
        <p:spPr>
          <a:xfrm>
            <a:off x="9055388" y="32724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8" name="Picture Placeholder 10">
            <a:extLst>
              <a:ext uri="{FF2B5EF4-FFF2-40B4-BE49-F238E27FC236}">
                <a16:creationId xmlns:a16="http://schemas.microsoft.com/office/drawing/2014/main" id="{4C864FEE-0A1C-4897-8B82-F45359452B14}"/>
              </a:ext>
            </a:extLst>
          </p:cNvPr>
          <p:cNvSpPr>
            <a:spLocks noGrp="1"/>
          </p:cNvSpPr>
          <p:nvPr>
            <p:ph type="pic" sz="quarter" idx="28" hasCustomPrompt="1"/>
          </p:nvPr>
        </p:nvSpPr>
        <p:spPr>
          <a:xfrm>
            <a:off x="334800" y="4615200"/>
            <a:ext cx="457200" cy="457200"/>
          </a:xfrm>
        </p:spPr>
        <p:txBody>
          <a:bodyPr lIns="0" tIns="0" rIns="0" bIns="0"/>
          <a:lstStyle>
            <a:lvl1pPr algn="ctr">
              <a:defRPr sz="700" b="1"/>
            </a:lvl1pPr>
          </a:lstStyle>
          <a:p>
            <a:r>
              <a:rPr lang="en-US" noProof="0" dirty="0"/>
              <a:t>Please add icon</a:t>
            </a:r>
            <a:endParaRPr lang="en-US"/>
          </a:p>
        </p:txBody>
      </p:sp>
      <p:sp>
        <p:nvSpPr>
          <p:cNvPr id="38" name="Text Placeholder 11">
            <a:extLst>
              <a:ext uri="{FF2B5EF4-FFF2-40B4-BE49-F238E27FC236}">
                <a16:creationId xmlns:a16="http://schemas.microsoft.com/office/drawing/2014/main" id="{FBC895BB-D162-4E65-9A05-7277A36BC032}"/>
              </a:ext>
            </a:extLst>
          </p:cNvPr>
          <p:cNvSpPr>
            <a:spLocks noGrp="1"/>
          </p:cNvSpPr>
          <p:nvPr>
            <p:ph type="body" sz="quarter" idx="29"/>
          </p:nvPr>
        </p:nvSpPr>
        <p:spPr>
          <a:xfrm>
            <a:off x="932400" y="46152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9" name="Picture Placeholder 10">
            <a:extLst>
              <a:ext uri="{FF2B5EF4-FFF2-40B4-BE49-F238E27FC236}">
                <a16:creationId xmlns:a16="http://schemas.microsoft.com/office/drawing/2014/main" id="{1F21B681-AA7C-40DE-8FD3-7B067F1B9F82}"/>
              </a:ext>
            </a:extLst>
          </p:cNvPr>
          <p:cNvSpPr>
            <a:spLocks noGrp="1"/>
          </p:cNvSpPr>
          <p:nvPr>
            <p:ph type="pic" sz="quarter" idx="30" hasCustomPrompt="1"/>
          </p:nvPr>
        </p:nvSpPr>
        <p:spPr>
          <a:xfrm>
            <a:off x="4396294" y="4615200"/>
            <a:ext cx="457200" cy="457200"/>
          </a:xfrm>
        </p:spPr>
        <p:txBody>
          <a:bodyPr lIns="0" tIns="0" rIns="0" bIns="0"/>
          <a:lstStyle>
            <a:lvl1pPr algn="ctr">
              <a:defRPr sz="700" b="1"/>
            </a:lvl1pPr>
          </a:lstStyle>
          <a:p>
            <a:r>
              <a:rPr lang="en-US" noProof="0" dirty="0"/>
              <a:t>Please add icon</a:t>
            </a:r>
            <a:endParaRPr lang="en-US"/>
          </a:p>
        </p:txBody>
      </p:sp>
      <p:sp>
        <p:nvSpPr>
          <p:cNvPr id="39" name="Text Placeholder 11">
            <a:extLst>
              <a:ext uri="{FF2B5EF4-FFF2-40B4-BE49-F238E27FC236}">
                <a16:creationId xmlns:a16="http://schemas.microsoft.com/office/drawing/2014/main" id="{D6CD389E-53C9-4827-B43F-AE5D96E283DD}"/>
              </a:ext>
            </a:extLst>
          </p:cNvPr>
          <p:cNvSpPr>
            <a:spLocks noGrp="1"/>
          </p:cNvSpPr>
          <p:nvPr>
            <p:ph type="body" sz="quarter" idx="31"/>
          </p:nvPr>
        </p:nvSpPr>
        <p:spPr>
          <a:xfrm>
            <a:off x="4993894" y="46152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6" name="Picture Placeholder 10">
            <a:extLst>
              <a:ext uri="{FF2B5EF4-FFF2-40B4-BE49-F238E27FC236}">
                <a16:creationId xmlns:a16="http://schemas.microsoft.com/office/drawing/2014/main" id="{1E8F4191-056B-4619-9288-972A95E4D9D1}"/>
              </a:ext>
            </a:extLst>
          </p:cNvPr>
          <p:cNvSpPr>
            <a:spLocks noGrp="1"/>
          </p:cNvSpPr>
          <p:nvPr>
            <p:ph type="pic" sz="quarter" idx="32" hasCustomPrompt="1"/>
          </p:nvPr>
        </p:nvSpPr>
        <p:spPr>
          <a:xfrm>
            <a:off x="8457788" y="4615200"/>
            <a:ext cx="457200" cy="457200"/>
          </a:xfrm>
        </p:spPr>
        <p:txBody>
          <a:bodyPr lIns="0" tIns="0" rIns="0" bIns="0"/>
          <a:lstStyle>
            <a:lvl1pPr algn="ctr">
              <a:defRPr sz="700" b="1"/>
            </a:lvl1pPr>
          </a:lstStyle>
          <a:p>
            <a:r>
              <a:rPr lang="en-US" noProof="0" dirty="0"/>
              <a:t>Please add icon</a:t>
            </a:r>
            <a:endParaRPr lang="en-US"/>
          </a:p>
        </p:txBody>
      </p:sp>
      <p:sp>
        <p:nvSpPr>
          <p:cNvPr id="40" name="Text Placeholder 11">
            <a:extLst>
              <a:ext uri="{FF2B5EF4-FFF2-40B4-BE49-F238E27FC236}">
                <a16:creationId xmlns:a16="http://schemas.microsoft.com/office/drawing/2014/main" id="{C6A43FA3-4FF5-4557-967D-6FB6ECC33571}"/>
              </a:ext>
            </a:extLst>
          </p:cNvPr>
          <p:cNvSpPr>
            <a:spLocks noGrp="1"/>
          </p:cNvSpPr>
          <p:nvPr>
            <p:ph type="body" sz="quarter" idx="33"/>
          </p:nvPr>
        </p:nvSpPr>
        <p:spPr>
          <a:xfrm>
            <a:off x="9055388" y="46152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CA8D5F6D-18D1-4E80-97E0-F8A3F4836D54}"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37" name="Text Placeholder 9">
            <a:extLst>
              <a:ext uri="{FF2B5EF4-FFF2-40B4-BE49-F238E27FC236}">
                <a16:creationId xmlns:a16="http://schemas.microsoft.com/office/drawing/2014/main" id="{EAB8C8AA-5479-4E03-B260-4B35C2BB4F38}"/>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709098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rocess: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3" name="Content Placeholder 8">
            <a:extLst>
              <a:ext uri="{FF2B5EF4-FFF2-40B4-BE49-F238E27FC236}">
                <a16:creationId xmlns:a16="http://schemas.microsoft.com/office/drawing/2014/main" id="{17F53BD8-37C5-48ED-B4A6-D7482E31399E}"/>
              </a:ext>
            </a:extLst>
          </p:cNvPr>
          <p:cNvSpPr>
            <a:spLocks noGrp="1"/>
          </p:cNvSpPr>
          <p:nvPr>
            <p:ph sz="quarter" idx="23"/>
          </p:nvPr>
        </p:nvSpPr>
        <p:spPr>
          <a:xfrm>
            <a:off x="331199" y="1929600"/>
            <a:ext cx="3701051" cy="360000"/>
          </a:xfrm>
          <a:prstGeom prst="homePlate">
            <a:avLst/>
          </a:prstGeom>
          <a:solidFill>
            <a:schemeClr val="bg2"/>
          </a:solidFill>
        </p:spPr>
        <p:txBody>
          <a:bodyPr lIns="0" tIns="0" rIns="0" bIns="0" anchor="ctr"/>
          <a:lstStyle>
            <a:lvl1pPr algn="ctr">
              <a:defRPr sz="1400" b="1">
                <a:solidFill>
                  <a:schemeClr val="bg1"/>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41D5ECEA-2E5E-4D71-841F-95A2A0D97798}"/>
              </a:ext>
            </a:extLst>
          </p:cNvPr>
          <p:cNvSpPr>
            <a:spLocks noGrp="1"/>
          </p:cNvSpPr>
          <p:nvPr>
            <p:ph sz="quarter" idx="24"/>
          </p:nvPr>
        </p:nvSpPr>
        <p:spPr>
          <a:xfrm>
            <a:off x="4245975" y="1929600"/>
            <a:ext cx="3701051" cy="360000"/>
          </a:xfrm>
          <a:prstGeom prst="chevron">
            <a:avLst/>
          </a:prstGeom>
          <a:solidFill>
            <a:schemeClr val="bg2"/>
          </a:solidFill>
        </p:spPr>
        <p:txBody>
          <a:bodyPr lIns="0" tIns="0" rIns="0" bIns="0" anchor="ctr"/>
          <a:lstStyle>
            <a:lvl1pPr algn="ctr">
              <a:defRPr sz="1400" b="1">
                <a:solidFill>
                  <a:schemeClr val="bg1"/>
                </a:solidFill>
              </a:defRPr>
            </a:lvl1pPr>
          </a:lstStyle>
          <a:p>
            <a:pPr lvl="0"/>
            <a:r>
              <a:rPr lang="en-US"/>
              <a:t>Click to edit Master text styles</a:t>
            </a:r>
          </a:p>
        </p:txBody>
      </p:sp>
      <p:sp>
        <p:nvSpPr>
          <p:cNvPr id="17" name="Content Placeholder 8">
            <a:extLst>
              <a:ext uri="{FF2B5EF4-FFF2-40B4-BE49-F238E27FC236}">
                <a16:creationId xmlns:a16="http://schemas.microsoft.com/office/drawing/2014/main" id="{041C7270-2AD5-4174-9BB6-40887670ECE3}"/>
              </a:ext>
            </a:extLst>
          </p:cNvPr>
          <p:cNvSpPr>
            <a:spLocks noGrp="1"/>
          </p:cNvSpPr>
          <p:nvPr>
            <p:ph sz="quarter" idx="25"/>
          </p:nvPr>
        </p:nvSpPr>
        <p:spPr>
          <a:xfrm>
            <a:off x="8160749" y="1929600"/>
            <a:ext cx="3701051" cy="360000"/>
          </a:xfrm>
          <a:prstGeom prst="chevron">
            <a:avLst/>
          </a:prstGeom>
          <a:solidFill>
            <a:schemeClr val="bg2"/>
          </a:solidFill>
        </p:spPr>
        <p:txBody>
          <a:bodyPr lIns="0" tIns="0" rIns="0" bIns="0" anchor="ctr"/>
          <a:lstStyle>
            <a:lvl1pPr algn="ctr">
              <a:defRPr sz="1400" b="1">
                <a:solidFill>
                  <a:schemeClr val="bg1"/>
                </a:solidFill>
              </a:defRPr>
            </a:lvl1pPr>
          </a:lstStyle>
          <a:p>
            <a:pPr lvl="0"/>
            <a:r>
              <a:rPr lang="en-US"/>
              <a:t>Click to edit Master text styles</a:t>
            </a:r>
          </a:p>
        </p:txBody>
      </p:sp>
      <p:sp>
        <p:nvSpPr>
          <p:cNvPr id="22" name="Content Placeholder 8">
            <a:extLst>
              <a:ext uri="{FF2B5EF4-FFF2-40B4-BE49-F238E27FC236}">
                <a16:creationId xmlns:a16="http://schemas.microsoft.com/office/drawing/2014/main" id="{E6F51FA5-7813-4436-9E2D-0AA10EED3502}"/>
              </a:ext>
            </a:extLst>
          </p:cNvPr>
          <p:cNvSpPr>
            <a:spLocks noGrp="1"/>
          </p:cNvSpPr>
          <p:nvPr>
            <p:ph sz="quarter" idx="17"/>
          </p:nvPr>
        </p:nvSpPr>
        <p:spPr>
          <a:xfrm>
            <a:off x="331200" y="2401200"/>
            <a:ext cx="3701050" cy="3110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8">
            <a:extLst>
              <a:ext uri="{FF2B5EF4-FFF2-40B4-BE49-F238E27FC236}">
                <a16:creationId xmlns:a16="http://schemas.microsoft.com/office/drawing/2014/main" id="{E6214208-AE04-4F1F-B879-DC21F5861A5B}"/>
              </a:ext>
            </a:extLst>
          </p:cNvPr>
          <p:cNvSpPr>
            <a:spLocks noGrp="1"/>
          </p:cNvSpPr>
          <p:nvPr>
            <p:ph sz="quarter" idx="18"/>
          </p:nvPr>
        </p:nvSpPr>
        <p:spPr>
          <a:xfrm>
            <a:off x="4245975" y="2401200"/>
            <a:ext cx="3701050" cy="3110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8">
            <a:extLst>
              <a:ext uri="{FF2B5EF4-FFF2-40B4-BE49-F238E27FC236}">
                <a16:creationId xmlns:a16="http://schemas.microsoft.com/office/drawing/2014/main" id="{C5BC1243-5335-403B-A737-9CF168164EF1}"/>
              </a:ext>
            </a:extLst>
          </p:cNvPr>
          <p:cNvSpPr>
            <a:spLocks noGrp="1"/>
          </p:cNvSpPr>
          <p:nvPr>
            <p:ph sz="quarter" idx="19"/>
          </p:nvPr>
        </p:nvSpPr>
        <p:spPr>
          <a:xfrm>
            <a:off x="8160749" y="2401200"/>
            <a:ext cx="3701050" cy="3110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119626B5-1F46-41F6-BEF7-1D8C4DEA0344}"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8" name="Text Placeholder 9">
            <a:extLst>
              <a:ext uri="{FF2B5EF4-FFF2-40B4-BE49-F238E27FC236}">
                <a16:creationId xmlns:a16="http://schemas.microsoft.com/office/drawing/2014/main" id="{C01AE2CA-8A5F-4992-AB7D-3C309899A56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678648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meline: five text boxes &amp;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20" name="Text Placeholder 11">
            <a:extLst>
              <a:ext uri="{FF2B5EF4-FFF2-40B4-BE49-F238E27FC236}">
                <a16:creationId xmlns:a16="http://schemas.microsoft.com/office/drawing/2014/main" id="{907891A7-3AF7-4352-8C25-93B984B9D5F8}"/>
              </a:ext>
            </a:extLst>
          </p:cNvPr>
          <p:cNvSpPr>
            <a:spLocks noGrp="1"/>
          </p:cNvSpPr>
          <p:nvPr>
            <p:ph type="body" sz="quarter" idx="26"/>
          </p:nvPr>
        </p:nvSpPr>
        <p:spPr bwMode="gray">
          <a:xfrm>
            <a:off x="338400" y="5227200"/>
            <a:ext cx="11520000" cy="0"/>
          </a:xfrm>
          <a:custGeom>
            <a:avLst/>
            <a:gdLst>
              <a:gd name="connsiteX0" fmla="*/ 0 w 2066400"/>
              <a:gd name="connsiteY0" fmla="*/ 0 h 118800"/>
              <a:gd name="connsiteX1" fmla="*/ 2066400 w 2066400"/>
              <a:gd name="connsiteY1" fmla="*/ 0 h 118800"/>
              <a:gd name="connsiteX2" fmla="*/ 2066400 w 2066400"/>
              <a:gd name="connsiteY2" fmla="*/ 118800 h 118800"/>
              <a:gd name="connsiteX3" fmla="*/ 0 w 2066400"/>
              <a:gd name="connsiteY3" fmla="*/ 118800 h 118800"/>
              <a:gd name="connsiteX4" fmla="*/ 0 w 2066400"/>
              <a:gd name="connsiteY4" fmla="*/ 0 h 118800"/>
              <a:gd name="connsiteX0" fmla="*/ 2066400 w 2157840"/>
              <a:gd name="connsiteY0" fmla="*/ 118800 h 210240"/>
              <a:gd name="connsiteX1" fmla="*/ 0 w 2157840"/>
              <a:gd name="connsiteY1" fmla="*/ 118800 h 210240"/>
              <a:gd name="connsiteX2" fmla="*/ 0 w 2157840"/>
              <a:gd name="connsiteY2" fmla="*/ 0 h 210240"/>
              <a:gd name="connsiteX3" fmla="*/ 2066400 w 2157840"/>
              <a:gd name="connsiteY3" fmla="*/ 0 h 210240"/>
              <a:gd name="connsiteX4" fmla="*/ 2157840 w 2157840"/>
              <a:gd name="connsiteY4" fmla="*/ 210240 h 210240"/>
              <a:gd name="connsiteX0" fmla="*/ 2066400 w 2066400"/>
              <a:gd name="connsiteY0" fmla="*/ 118800 h 118800"/>
              <a:gd name="connsiteX1" fmla="*/ 0 w 2066400"/>
              <a:gd name="connsiteY1" fmla="*/ 118800 h 118800"/>
              <a:gd name="connsiteX2" fmla="*/ 0 w 2066400"/>
              <a:gd name="connsiteY2" fmla="*/ 0 h 118800"/>
              <a:gd name="connsiteX3" fmla="*/ 2066400 w 2066400"/>
              <a:gd name="connsiteY3" fmla="*/ 0 h 118800"/>
              <a:gd name="connsiteX0" fmla="*/ 0 w 2066400"/>
              <a:gd name="connsiteY0" fmla="*/ 118800 h 118800"/>
              <a:gd name="connsiteX1" fmla="*/ 0 w 2066400"/>
              <a:gd name="connsiteY1" fmla="*/ 0 h 118800"/>
              <a:gd name="connsiteX2" fmla="*/ 2066400 w 2066400"/>
              <a:gd name="connsiteY2" fmla="*/ 0 h 118800"/>
              <a:gd name="connsiteX0" fmla="*/ 0 w 2066400"/>
              <a:gd name="connsiteY0" fmla="*/ 0 h 0"/>
              <a:gd name="connsiteX1" fmla="*/ 2066400 w 2066400"/>
              <a:gd name="connsiteY1" fmla="*/ 0 h 0"/>
            </a:gdLst>
            <a:ahLst/>
            <a:cxnLst>
              <a:cxn ang="0">
                <a:pos x="connsiteX0" y="connsiteY0"/>
              </a:cxn>
              <a:cxn ang="0">
                <a:pos x="connsiteX1" y="connsiteY1"/>
              </a:cxn>
            </a:cxnLst>
            <a:rect l="l" t="t" r="r" b="b"/>
            <a:pathLst>
              <a:path w="2066400">
                <a:moveTo>
                  <a:pt x="0" y="0"/>
                </a:moveTo>
                <a:lnTo>
                  <a:pt x="2066400" y="0"/>
                </a:lnTo>
              </a:path>
            </a:pathLst>
          </a:custGeom>
          <a:ln w="15875">
            <a:solidFill>
              <a:schemeClr val="accent4"/>
            </a:solidFill>
            <a:tailEnd type="arrow" w="med" len="sm"/>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21" name="Text Placeholder 11">
            <a:extLst>
              <a:ext uri="{FF2B5EF4-FFF2-40B4-BE49-F238E27FC236}">
                <a16:creationId xmlns:a16="http://schemas.microsoft.com/office/drawing/2014/main" id="{116A6796-F195-444B-8CAF-9408872890E2}"/>
              </a:ext>
            </a:extLst>
          </p:cNvPr>
          <p:cNvSpPr>
            <a:spLocks noGrp="1"/>
          </p:cNvSpPr>
          <p:nvPr>
            <p:ph type="body" sz="quarter" idx="27" hasCustomPrompt="1"/>
          </p:nvPr>
        </p:nvSpPr>
        <p:spPr>
          <a:xfrm>
            <a:off x="331200"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22" name="Text Placeholder 11">
            <a:extLst>
              <a:ext uri="{FF2B5EF4-FFF2-40B4-BE49-F238E27FC236}">
                <a16:creationId xmlns:a16="http://schemas.microsoft.com/office/drawing/2014/main" id="{6A84518F-EB08-4F36-8400-95AB01D38109}"/>
              </a:ext>
            </a:extLst>
          </p:cNvPr>
          <p:cNvSpPr>
            <a:spLocks noGrp="1"/>
          </p:cNvSpPr>
          <p:nvPr>
            <p:ph type="body" sz="quarter" idx="28" hasCustomPrompt="1"/>
          </p:nvPr>
        </p:nvSpPr>
        <p:spPr>
          <a:xfrm>
            <a:off x="2724447"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23" name="Text Placeholder 11">
            <a:extLst>
              <a:ext uri="{FF2B5EF4-FFF2-40B4-BE49-F238E27FC236}">
                <a16:creationId xmlns:a16="http://schemas.microsoft.com/office/drawing/2014/main" id="{C503EA10-D1F3-4AA4-8CED-AEE30E121F6D}"/>
              </a:ext>
            </a:extLst>
          </p:cNvPr>
          <p:cNvSpPr>
            <a:spLocks noGrp="1"/>
          </p:cNvSpPr>
          <p:nvPr>
            <p:ph type="body" sz="quarter" idx="29" hasCustomPrompt="1"/>
          </p:nvPr>
        </p:nvSpPr>
        <p:spPr>
          <a:xfrm>
            <a:off x="5117694"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24" name="Text Placeholder 11">
            <a:extLst>
              <a:ext uri="{FF2B5EF4-FFF2-40B4-BE49-F238E27FC236}">
                <a16:creationId xmlns:a16="http://schemas.microsoft.com/office/drawing/2014/main" id="{DF438A3D-D3E1-4D5D-BA34-887EAEB9949A}"/>
              </a:ext>
            </a:extLst>
          </p:cNvPr>
          <p:cNvSpPr>
            <a:spLocks noGrp="1"/>
          </p:cNvSpPr>
          <p:nvPr>
            <p:ph type="body" sz="quarter" idx="30" hasCustomPrompt="1"/>
          </p:nvPr>
        </p:nvSpPr>
        <p:spPr>
          <a:xfrm>
            <a:off x="7510941"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Edit Master text styles</a:t>
            </a:r>
            <a:endParaRPr lang="en-US"/>
          </a:p>
        </p:txBody>
      </p:sp>
      <p:sp>
        <p:nvSpPr>
          <p:cNvPr id="25" name="Text Placeholder 11">
            <a:extLst>
              <a:ext uri="{FF2B5EF4-FFF2-40B4-BE49-F238E27FC236}">
                <a16:creationId xmlns:a16="http://schemas.microsoft.com/office/drawing/2014/main" id="{3EDD5930-9373-4D21-B203-C97F69292A19}"/>
              </a:ext>
            </a:extLst>
          </p:cNvPr>
          <p:cNvSpPr>
            <a:spLocks noGrp="1"/>
          </p:cNvSpPr>
          <p:nvPr>
            <p:ph type="body" sz="quarter" idx="31" hasCustomPrompt="1"/>
          </p:nvPr>
        </p:nvSpPr>
        <p:spPr>
          <a:xfrm>
            <a:off x="9904189"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Edit Master text styles</a:t>
            </a:r>
            <a:endParaRPr lang="en-US"/>
          </a:p>
        </p:txBody>
      </p:sp>
      <p:sp>
        <p:nvSpPr>
          <p:cNvPr id="8"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1929600"/>
            <a:ext cx="1957975"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1" name="Text Placeholder 11">
            <a:extLst>
              <a:ext uri="{FF2B5EF4-FFF2-40B4-BE49-F238E27FC236}">
                <a16:creationId xmlns:a16="http://schemas.microsoft.com/office/drawing/2014/main" id="{5AE7A1D2-DAC3-46BE-AA9A-E1EB0825207A}"/>
              </a:ext>
            </a:extLst>
          </p:cNvPr>
          <p:cNvSpPr>
            <a:spLocks noGrp="1"/>
          </p:cNvSpPr>
          <p:nvPr>
            <p:ph type="body" sz="quarter" idx="17"/>
          </p:nvPr>
        </p:nvSpPr>
        <p:spPr>
          <a:xfrm>
            <a:off x="2724129" y="1929600"/>
            <a:ext cx="1958400"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Text Placeholder 11">
            <a:extLst>
              <a:ext uri="{FF2B5EF4-FFF2-40B4-BE49-F238E27FC236}">
                <a16:creationId xmlns:a16="http://schemas.microsoft.com/office/drawing/2014/main" id="{3CF0CC0E-6E4F-4BBB-AC3B-74E8C1262776}"/>
              </a:ext>
            </a:extLst>
          </p:cNvPr>
          <p:cNvSpPr>
            <a:spLocks noGrp="1"/>
          </p:cNvSpPr>
          <p:nvPr>
            <p:ph type="body" sz="quarter" idx="18"/>
          </p:nvPr>
        </p:nvSpPr>
        <p:spPr>
          <a:xfrm>
            <a:off x="5117483" y="1929600"/>
            <a:ext cx="1958400"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3" name="Text Placeholder 11">
            <a:extLst>
              <a:ext uri="{FF2B5EF4-FFF2-40B4-BE49-F238E27FC236}">
                <a16:creationId xmlns:a16="http://schemas.microsoft.com/office/drawing/2014/main" id="{F46DB502-496B-4374-80BE-F2A5D51992FE}"/>
              </a:ext>
            </a:extLst>
          </p:cNvPr>
          <p:cNvSpPr>
            <a:spLocks noGrp="1"/>
          </p:cNvSpPr>
          <p:nvPr>
            <p:ph type="body" sz="quarter" idx="19"/>
          </p:nvPr>
        </p:nvSpPr>
        <p:spPr>
          <a:xfrm>
            <a:off x="7510837" y="1929600"/>
            <a:ext cx="1958400"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4" name="Text Placeholder 11">
            <a:extLst>
              <a:ext uri="{FF2B5EF4-FFF2-40B4-BE49-F238E27FC236}">
                <a16:creationId xmlns:a16="http://schemas.microsoft.com/office/drawing/2014/main" id="{4B72E113-B74F-4C8D-B9C6-1799A1DAE158}"/>
              </a:ext>
            </a:extLst>
          </p:cNvPr>
          <p:cNvSpPr>
            <a:spLocks noGrp="1"/>
          </p:cNvSpPr>
          <p:nvPr>
            <p:ph type="body" sz="quarter" idx="20"/>
          </p:nvPr>
        </p:nvSpPr>
        <p:spPr>
          <a:xfrm>
            <a:off x="9904189" y="1929600"/>
            <a:ext cx="1958400"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5" name="Text Placeholder 11">
            <a:extLst>
              <a:ext uri="{FF2B5EF4-FFF2-40B4-BE49-F238E27FC236}">
                <a16:creationId xmlns:a16="http://schemas.microsoft.com/office/drawing/2014/main" id="{9AE4540D-5837-4887-82D2-ADB1E470A04C}"/>
              </a:ext>
            </a:extLst>
          </p:cNvPr>
          <p:cNvSpPr>
            <a:spLocks noGrp="1"/>
          </p:cNvSpPr>
          <p:nvPr>
            <p:ph type="body" sz="quarter" idx="21"/>
          </p:nvPr>
        </p:nvSpPr>
        <p:spPr>
          <a:xfrm>
            <a:off x="331200"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6" name="Text Placeholder 11">
            <a:extLst>
              <a:ext uri="{FF2B5EF4-FFF2-40B4-BE49-F238E27FC236}">
                <a16:creationId xmlns:a16="http://schemas.microsoft.com/office/drawing/2014/main" id="{441512B5-B055-451B-A63A-61AC3D27A779}"/>
              </a:ext>
            </a:extLst>
          </p:cNvPr>
          <p:cNvSpPr>
            <a:spLocks noGrp="1"/>
          </p:cNvSpPr>
          <p:nvPr>
            <p:ph type="body" sz="quarter" idx="22"/>
          </p:nvPr>
        </p:nvSpPr>
        <p:spPr>
          <a:xfrm>
            <a:off x="2724447"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7" name="Text Placeholder 11">
            <a:extLst>
              <a:ext uri="{FF2B5EF4-FFF2-40B4-BE49-F238E27FC236}">
                <a16:creationId xmlns:a16="http://schemas.microsoft.com/office/drawing/2014/main" id="{1272552C-9A92-45B5-9658-E0A7758AE5F7}"/>
              </a:ext>
            </a:extLst>
          </p:cNvPr>
          <p:cNvSpPr>
            <a:spLocks noGrp="1"/>
          </p:cNvSpPr>
          <p:nvPr>
            <p:ph type="body" sz="quarter" idx="23"/>
          </p:nvPr>
        </p:nvSpPr>
        <p:spPr>
          <a:xfrm>
            <a:off x="5117694"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8" name="Text Placeholder 11">
            <a:extLst>
              <a:ext uri="{FF2B5EF4-FFF2-40B4-BE49-F238E27FC236}">
                <a16:creationId xmlns:a16="http://schemas.microsoft.com/office/drawing/2014/main" id="{B93E5512-D171-4A0F-A84D-1429CB1B2404}"/>
              </a:ext>
            </a:extLst>
          </p:cNvPr>
          <p:cNvSpPr>
            <a:spLocks noGrp="1"/>
          </p:cNvSpPr>
          <p:nvPr>
            <p:ph type="body" sz="quarter" idx="24"/>
          </p:nvPr>
        </p:nvSpPr>
        <p:spPr>
          <a:xfrm>
            <a:off x="7510941"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9" name="Text Placeholder 11">
            <a:extLst>
              <a:ext uri="{FF2B5EF4-FFF2-40B4-BE49-F238E27FC236}">
                <a16:creationId xmlns:a16="http://schemas.microsoft.com/office/drawing/2014/main" id="{A19BB1C7-BB18-4D53-B7FD-0B43DE543E7B}"/>
              </a:ext>
            </a:extLst>
          </p:cNvPr>
          <p:cNvSpPr>
            <a:spLocks noGrp="1"/>
          </p:cNvSpPr>
          <p:nvPr>
            <p:ph type="body" sz="quarter" idx="25"/>
          </p:nvPr>
        </p:nvSpPr>
        <p:spPr>
          <a:xfrm>
            <a:off x="9904189"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34B7327F-B9B9-4FCD-9D42-CEC50A1073FB}"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417531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meline: seven text boxes &amp;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5" name="Text Placeholder 11">
            <a:extLst>
              <a:ext uri="{FF2B5EF4-FFF2-40B4-BE49-F238E27FC236}">
                <a16:creationId xmlns:a16="http://schemas.microsoft.com/office/drawing/2014/main" id="{9AE4540D-5837-4887-82D2-ADB1E470A04C}"/>
              </a:ext>
            </a:extLst>
          </p:cNvPr>
          <p:cNvSpPr>
            <a:spLocks noGrp="1"/>
          </p:cNvSpPr>
          <p:nvPr>
            <p:ph type="body" sz="quarter" idx="21"/>
          </p:nvPr>
        </p:nvSpPr>
        <p:spPr>
          <a:xfrm>
            <a:off x="3312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6" name="Text Placeholder 11">
            <a:extLst>
              <a:ext uri="{FF2B5EF4-FFF2-40B4-BE49-F238E27FC236}">
                <a16:creationId xmlns:a16="http://schemas.microsoft.com/office/drawing/2014/main" id="{441512B5-B055-451B-A63A-61AC3D27A779}"/>
              </a:ext>
            </a:extLst>
          </p:cNvPr>
          <p:cNvSpPr>
            <a:spLocks noGrp="1"/>
          </p:cNvSpPr>
          <p:nvPr>
            <p:ph type="body" sz="quarter" idx="22"/>
          </p:nvPr>
        </p:nvSpPr>
        <p:spPr>
          <a:xfrm>
            <a:off x="19806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7" name="Text Placeholder 11">
            <a:extLst>
              <a:ext uri="{FF2B5EF4-FFF2-40B4-BE49-F238E27FC236}">
                <a16:creationId xmlns:a16="http://schemas.microsoft.com/office/drawing/2014/main" id="{1272552C-9A92-45B5-9658-E0A7758AE5F7}"/>
              </a:ext>
            </a:extLst>
          </p:cNvPr>
          <p:cNvSpPr>
            <a:spLocks noGrp="1"/>
          </p:cNvSpPr>
          <p:nvPr>
            <p:ph type="body" sz="quarter" idx="23"/>
          </p:nvPr>
        </p:nvSpPr>
        <p:spPr>
          <a:xfrm>
            <a:off x="36300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8" name="Text Placeholder 11">
            <a:extLst>
              <a:ext uri="{FF2B5EF4-FFF2-40B4-BE49-F238E27FC236}">
                <a16:creationId xmlns:a16="http://schemas.microsoft.com/office/drawing/2014/main" id="{B93E5512-D171-4A0F-A84D-1429CB1B2404}"/>
              </a:ext>
            </a:extLst>
          </p:cNvPr>
          <p:cNvSpPr>
            <a:spLocks noGrp="1"/>
          </p:cNvSpPr>
          <p:nvPr>
            <p:ph type="body" sz="quarter" idx="24"/>
          </p:nvPr>
        </p:nvSpPr>
        <p:spPr>
          <a:xfrm>
            <a:off x="52794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9" name="Text Placeholder 11">
            <a:extLst>
              <a:ext uri="{FF2B5EF4-FFF2-40B4-BE49-F238E27FC236}">
                <a16:creationId xmlns:a16="http://schemas.microsoft.com/office/drawing/2014/main" id="{A19BB1C7-BB18-4D53-B7FD-0B43DE543E7B}"/>
              </a:ext>
            </a:extLst>
          </p:cNvPr>
          <p:cNvSpPr>
            <a:spLocks noGrp="1"/>
          </p:cNvSpPr>
          <p:nvPr>
            <p:ph type="body" sz="quarter" idx="25"/>
          </p:nvPr>
        </p:nvSpPr>
        <p:spPr>
          <a:xfrm>
            <a:off x="69288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27" name="Text Placeholder 11">
            <a:extLst>
              <a:ext uri="{FF2B5EF4-FFF2-40B4-BE49-F238E27FC236}">
                <a16:creationId xmlns:a16="http://schemas.microsoft.com/office/drawing/2014/main" id="{6189B57F-C66A-4C80-8E4E-09199BDEEA46}"/>
              </a:ext>
            </a:extLst>
          </p:cNvPr>
          <p:cNvSpPr>
            <a:spLocks noGrp="1"/>
          </p:cNvSpPr>
          <p:nvPr>
            <p:ph type="body" sz="quarter" idx="27"/>
          </p:nvPr>
        </p:nvSpPr>
        <p:spPr>
          <a:xfrm>
            <a:off x="85782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29" name="Text Placeholder 11">
            <a:extLst>
              <a:ext uri="{FF2B5EF4-FFF2-40B4-BE49-F238E27FC236}">
                <a16:creationId xmlns:a16="http://schemas.microsoft.com/office/drawing/2014/main" id="{6FC8D2EC-39D1-4154-8306-67F231081AD5}"/>
              </a:ext>
            </a:extLst>
          </p:cNvPr>
          <p:cNvSpPr>
            <a:spLocks noGrp="1"/>
          </p:cNvSpPr>
          <p:nvPr>
            <p:ph type="body" sz="quarter" idx="29"/>
          </p:nvPr>
        </p:nvSpPr>
        <p:spPr>
          <a:xfrm>
            <a:off x="102276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30" name="Text Placeholder 11">
            <a:extLst>
              <a:ext uri="{FF2B5EF4-FFF2-40B4-BE49-F238E27FC236}">
                <a16:creationId xmlns:a16="http://schemas.microsoft.com/office/drawing/2014/main" id="{A4C85EBA-3628-4B96-A145-783BC7DB5012}"/>
              </a:ext>
            </a:extLst>
          </p:cNvPr>
          <p:cNvSpPr>
            <a:spLocks noGrp="1"/>
          </p:cNvSpPr>
          <p:nvPr>
            <p:ph type="body" sz="quarter" idx="30" hasCustomPrompt="1"/>
          </p:nvPr>
        </p:nvSpPr>
        <p:spPr bwMode="gray">
          <a:xfrm>
            <a:off x="338400" y="5227200"/>
            <a:ext cx="11520000" cy="0"/>
          </a:xfrm>
          <a:custGeom>
            <a:avLst/>
            <a:gdLst>
              <a:gd name="connsiteX0" fmla="*/ 0 w 11520000"/>
              <a:gd name="connsiteY0" fmla="*/ 0 h 392400"/>
              <a:gd name="connsiteX1" fmla="*/ 11520000 w 11520000"/>
              <a:gd name="connsiteY1" fmla="*/ 0 h 392400"/>
              <a:gd name="connsiteX2" fmla="*/ 11520000 w 11520000"/>
              <a:gd name="connsiteY2" fmla="*/ 392400 h 392400"/>
              <a:gd name="connsiteX3" fmla="*/ 0 w 11520000"/>
              <a:gd name="connsiteY3" fmla="*/ 392400 h 392400"/>
              <a:gd name="connsiteX4" fmla="*/ 0 w 11520000"/>
              <a:gd name="connsiteY4" fmla="*/ 0 h 392400"/>
              <a:gd name="connsiteX0" fmla="*/ 11520000 w 11611440"/>
              <a:gd name="connsiteY0" fmla="*/ 392400 h 483840"/>
              <a:gd name="connsiteX1" fmla="*/ 0 w 11611440"/>
              <a:gd name="connsiteY1" fmla="*/ 392400 h 483840"/>
              <a:gd name="connsiteX2" fmla="*/ 0 w 11611440"/>
              <a:gd name="connsiteY2" fmla="*/ 0 h 483840"/>
              <a:gd name="connsiteX3" fmla="*/ 11520000 w 11611440"/>
              <a:gd name="connsiteY3" fmla="*/ 0 h 483840"/>
              <a:gd name="connsiteX4" fmla="*/ 11611440 w 11611440"/>
              <a:gd name="connsiteY4" fmla="*/ 483840 h 483840"/>
              <a:gd name="connsiteX0" fmla="*/ 11520000 w 11520000"/>
              <a:gd name="connsiteY0" fmla="*/ 392400 h 392400"/>
              <a:gd name="connsiteX1" fmla="*/ 0 w 11520000"/>
              <a:gd name="connsiteY1" fmla="*/ 392400 h 392400"/>
              <a:gd name="connsiteX2" fmla="*/ 0 w 11520000"/>
              <a:gd name="connsiteY2" fmla="*/ 0 h 392400"/>
              <a:gd name="connsiteX3" fmla="*/ 11520000 w 11520000"/>
              <a:gd name="connsiteY3" fmla="*/ 0 h 392400"/>
              <a:gd name="connsiteX0" fmla="*/ 0 w 11520000"/>
              <a:gd name="connsiteY0" fmla="*/ 392400 h 392400"/>
              <a:gd name="connsiteX1" fmla="*/ 0 w 11520000"/>
              <a:gd name="connsiteY1" fmla="*/ 0 h 392400"/>
              <a:gd name="connsiteX2" fmla="*/ 11520000 w 11520000"/>
              <a:gd name="connsiteY2" fmla="*/ 0 h 392400"/>
              <a:gd name="connsiteX0" fmla="*/ 0 w 11520000"/>
              <a:gd name="connsiteY0" fmla="*/ 0 h 0"/>
              <a:gd name="connsiteX1" fmla="*/ 11520000 w 11520000"/>
              <a:gd name="connsiteY1" fmla="*/ 0 h 0"/>
            </a:gdLst>
            <a:ahLst/>
            <a:cxnLst>
              <a:cxn ang="0">
                <a:pos x="connsiteX0" y="connsiteY0"/>
              </a:cxn>
              <a:cxn ang="0">
                <a:pos x="connsiteX1" y="connsiteY1"/>
              </a:cxn>
            </a:cxnLst>
            <a:rect l="l" t="t" r="r" b="b"/>
            <a:pathLst>
              <a:path w="11520000">
                <a:moveTo>
                  <a:pt x="0" y="0"/>
                </a:moveTo>
                <a:lnTo>
                  <a:pt x="11520000" y="0"/>
                </a:lnTo>
              </a:path>
            </a:pathLst>
          </a:custGeom>
          <a:ln w="15875">
            <a:solidFill>
              <a:schemeClr val="accent4"/>
            </a:solidFill>
            <a:tailEnd type="arrow" w="med" len="sm"/>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1" name="Text Placeholder 11">
            <a:extLst>
              <a:ext uri="{FF2B5EF4-FFF2-40B4-BE49-F238E27FC236}">
                <a16:creationId xmlns:a16="http://schemas.microsoft.com/office/drawing/2014/main" id="{24B2DA46-341A-4D4F-9970-F7FCB405515D}"/>
              </a:ext>
            </a:extLst>
          </p:cNvPr>
          <p:cNvSpPr>
            <a:spLocks noGrp="1"/>
          </p:cNvSpPr>
          <p:nvPr>
            <p:ph type="body" sz="quarter" idx="31" hasCustomPrompt="1"/>
          </p:nvPr>
        </p:nvSpPr>
        <p:spPr>
          <a:xfrm>
            <a:off x="3348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2" name="Text Placeholder 11">
            <a:extLst>
              <a:ext uri="{FF2B5EF4-FFF2-40B4-BE49-F238E27FC236}">
                <a16:creationId xmlns:a16="http://schemas.microsoft.com/office/drawing/2014/main" id="{EED18986-BEAB-4E6C-81DE-64316E13BD03}"/>
              </a:ext>
            </a:extLst>
          </p:cNvPr>
          <p:cNvSpPr>
            <a:spLocks noGrp="1"/>
          </p:cNvSpPr>
          <p:nvPr>
            <p:ph type="body" sz="quarter" idx="32" hasCustomPrompt="1"/>
          </p:nvPr>
        </p:nvSpPr>
        <p:spPr>
          <a:xfrm>
            <a:off x="19836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3" name="Text Placeholder 11">
            <a:extLst>
              <a:ext uri="{FF2B5EF4-FFF2-40B4-BE49-F238E27FC236}">
                <a16:creationId xmlns:a16="http://schemas.microsoft.com/office/drawing/2014/main" id="{DAF1745E-D93E-4B2F-BF38-5CD3330E0402}"/>
              </a:ext>
            </a:extLst>
          </p:cNvPr>
          <p:cNvSpPr>
            <a:spLocks noGrp="1"/>
          </p:cNvSpPr>
          <p:nvPr>
            <p:ph type="body" sz="quarter" idx="33" hasCustomPrompt="1"/>
          </p:nvPr>
        </p:nvSpPr>
        <p:spPr>
          <a:xfrm>
            <a:off x="36324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4" name="Text Placeholder 11">
            <a:extLst>
              <a:ext uri="{FF2B5EF4-FFF2-40B4-BE49-F238E27FC236}">
                <a16:creationId xmlns:a16="http://schemas.microsoft.com/office/drawing/2014/main" id="{429D6633-25A8-4FC0-B518-3616DF6C6530}"/>
              </a:ext>
            </a:extLst>
          </p:cNvPr>
          <p:cNvSpPr>
            <a:spLocks noGrp="1"/>
          </p:cNvSpPr>
          <p:nvPr>
            <p:ph type="body" sz="quarter" idx="34" hasCustomPrompt="1"/>
          </p:nvPr>
        </p:nvSpPr>
        <p:spPr>
          <a:xfrm>
            <a:off x="52812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5" name="Text Placeholder 11">
            <a:extLst>
              <a:ext uri="{FF2B5EF4-FFF2-40B4-BE49-F238E27FC236}">
                <a16:creationId xmlns:a16="http://schemas.microsoft.com/office/drawing/2014/main" id="{ACF9310C-4C08-4791-82FA-D88032731F32}"/>
              </a:ext>
            </a:extLst>
          </p:cNvPr>
          <p:cNvSpPr>
            <a:spLocks noGrp="1"/>
          </p:cNvSpPr>
          <p:nvPr>
            <p:ph type="body" sz="quarter" idx="35" hasCustomPrompt="1"/>
          </p:nvPr>
        </p:nvSpPr>
        <p:spPr>
          <a:xfrm>
            <a:off x="69300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6" name="Text Placeholder 11">
            <a:extLst>
              <a:ext uri="{FF2B5EF4-FFF2-40B4-BE49-F238E27FC236}">
                <a16:creationId xmlns:a16="http://schemas.microsoft.com/office/drawing/2014/main" id="{190FAD99-82FB-4521-87C2-193E1163DE9E}"/>
              </a:ext>
            </a:extLst>
          </p:cNvPr>
          <p:cNvSpPr>
            <a:spLocks noGrp="1"/>
          </p:cNvSpPr>
          <p:nvPr>
            <p:ph type="body" sz="quarter" idx="36" hasCustomPrompt="1"/>
          </p:nvPr>
        </p:nvSpPr>
        <p:spPr>
          <a:xfrm>
            <a:off x="85788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7" name="Text Placeholder 11">
            <a:extLst>
              <a:ext uri="{FF2B5EF4-FFF2-40B4-BE49-F238E27FC236}">
                <a16:creationId xmlns:a16="http://schemas.microsoft.com/office/drawing/2014/main" id="{70230B34-0C99-4086-AE59-3593C6921A24}"/>
              </a:ext>
            </a:extLst>
          </p:cNvPr>
          <p:cNvSpPr>
            <a:spLocks noGrp="1"/>
          </p:cNvSpPr>
          <p:nvPr>
            <p:ph type="body" sz="quarter" idx="37" hasCustomPrompt="1"/>
          </p:nvPr>
        </p:nvSpPr>
        <p:spPr>
          <a:xfrm>
            <a:off x="102276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8"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1916102"/>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1" name="Text Placeholder 11">
            <a:extLst>
              <a:ext uri="{FF2B5EF4-FFF2-40B4-BE49-F238E27FC236}">
                <a16:creationId xmlns:a16="http://schemas.microsoft.com/office/drawing/2014/main" id="{5AE7A1D2-DAC3-46BE-AA9A-E1EB0825207A}"/>
              </a:ext>
            </a:extLst>
          </p:cNvPr>
          <p:cNvSpPr>
            <a:spLocks noGrp="1"/>
          </p:cNvSpPr>
          <p:nvPr>
            <p:ph type="body" sz="quarter" idx="17"/>
          </p:nvPr>
        </p:nvSpPr>
        <p:spPr>
          <a:xfrm>
            <a:off x="1980600" y="1916102"/>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Text Placeholder 11">
            <a:extLst>
              <a:ext uri="{FF2B5EF4-FFF2-40B4-BE49-F238E27FC236}">
                <a16:creationId xmlns:a16="http://schemas.microsoft.com/office/drawing/2014/main" id="{3CF0CC0E-6E4F-4BBB-AC3B-74E8C1262776}"/>
              </a:ext>
            </a:extLst>
          </p:cNvPr>
          <p:cNvSpPr>
            <a:spLocks noGrp="1"/>
          </p:cNvSpPr>
          <p:nvPr>
            <p:ph type="body" sz="quarter" idx="18"/>
          </p:nvPr>
        </p:nvSpPr>
        <p:spPr>
          <a:xfrm>
            <a:off x="36300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3" name="Text Placeholder 11">
            <a:extLst>
              <a:ext uri="{FF2B5EF4-FFF2-40B4-BE49-F238E27FC236}">
                <a16:creationId xmlns:a16="http://schemas.microsoft.com/office/drawing/2014/main" id="{F46DB502-496B-4374-80BE-F2A5D51992FE}"/>
              </a:ext>
            </a:extLst>
          </p:cNvPr>
          <p:cNvSpPr>
            <a:spLocks noGrp="1"/>
          </p:cNvSpPr>
          <p:nvPr>
            <p:ph type="body" sz="quarter" idx="19"/>
          </p:nvPr>
        </p:nvSpPr>
        <p:spPr>
          <a:xfrm>
            <a:off x="52794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4" name="Text Placeholder 11">
            <a:extLst>
              <a:ext uri="{FF2B5EF4-FFF2-40B4-BE49-F238E27FC236}">
                <a16:creationId xmlns:a16="http://schemas.microsoft.com/office/drawing/2014/main" id="{4B72E113-B74F-4C8D-B9C6-1799A1DAE158}"/>
              </a:ext>
            </a:extLst>
          </p:cNvPr>
          <p:cNvSpPr>
            <a:spLocks noGrp="1"/>
          </p:cNvSpPr>
          <p:nvPr>
            <p:ph type="body" sz="quarter" idx="20"/>
          </p:nvPr>
        </p:nvSpPr>
        <p:spPr>
          <a:xfrm>
            <a:off x="69288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6" name="Text Placeholder 11">
            <a:extLst>
              <a:ext uri="{FF2B5EF4-FFF2-40B4-BE49-F238E27FC236}">
                <a16:creationId xmlns:a16="http://schemas.microsoft.com/office/drawing/2014/main" id="{FE86579E-E5FB-4B48-A02E-380334B3B7D7}"/>
              </a:ext>
            </a:extLst>
          </p:cNvPr>
          <p:cNvSpPr>
            <a:spLocks noGrp="1"/>
          </p:cNvSpPr>
          <p:nvPr>
            <p:ph type="body" sz="quarter" idx="26"/>
          </p:nvPr>
        </p:nvSpPr>
        <p:spPr>
          <a:xfrm>
            <a:off x="85782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8" name="Text Placeholder 11">
            <a:extLst>
              <a:ext uri="{FF2B5EF4-FFF2-40B4-BE49-F238E27FC236}">
                <a16:creationId xmlns:a16="http://schemas.microsoft.com/office/drawing/2014/main" id="{4FB5AF6E-663D-4AEE-B328-405A089F5CCF}"/>
              </a:ext>
            </a:extLst>
          </p:cNvPr>
          <p:cNvSpPr>
            <a:spLocks noGrp="1"/>
          </p:cNvSpPr>
          <p:nvPr>
            <p:ph type="body" sz="quarter" idx="28"/>
          </p:nvPr>
        </p:nvSpPr>
        <p:spPr>
          <a:xfrm>
            <a:off x="102276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CB798486-D620-4807-AC6D-3BD811E629F8}"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53571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meline: five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67200" y="2628000"/>
            <a:ext cx="457200" cy="457200"/>
          </a:xfrm>
        </p:spPr>
        <p:txBody>
          <a:bodyPr lIns="0" tIns="0" rIns="0" bIns="0"/>
          <a:lstStyle>
            <a:lvl1pPr algn="ctr">
              <a:defRPr sz="7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2707200" y="2628000"/>
            <a:ext cx="457200" cy="457200"/>
          </a:xfrm>
        </p:spPr>
        <p:txBody>
          <a:bodyPr lIns="0" tIns="0" rIns="0" bIns="0"/>
          <a:lstStyle>
            <a:lvl1pPr algn="ctr">
              <a:defRPr sz="700" b="1"/>
            </a:lvl1pPr>
          </a:lstStyle>
          <a:p>
            <a:r>
              <a:rPr lang="en-US" noProof="0" dirty="0"/>
              <a:t>Please add icon</a:t>
            </a:r>
            <a:endParaRPr lang="en-US"/>
          </a:p>
        </p:txBody>
      </p:sp>
      <p:sp>
        <p:nvSpPr>
          <p:cNvPr id="1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5047200" y="2628000"/>
            <a:ext cx="457200" cy="457200"/>
          </a:xfrm>
        </p:spPr>
        <p:txBody>
          <a:bodyPr lIns="0" tIns="0" rIns="0" bIns="0"/>
          <a:lstStyle>
            <a:lvl1pPr algn="ctr">
              <a:defRPr sz="700" b="1"/>
            </a:lvl1pPr>
          </a:lstStyle>
          <a:p>
            <a:r>
              <a:rPr lang="en-US" noProof="0" dirty="0"/>
              <a:t>Please add icon</a:t>
            </a:r>
            <a:endParaRPr lang="en-US"/>
          </a:p>
        </p:txBody>
      </p:sp>
      <p:sp>
        <p:nvSpPr>
          <p:cNvPr id="16"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7387200" y="2628000"/>
            <a:ext cx="457200" cy="457200"/>
          </a:xfrm>
        </p:spPr>
        <p:txBody>
          <a:bodyPr lIns="0" tIns="0" rIns="0" bIns="0"/>
          <a:lstStyle>
            <a:lvl1pPr algn="ctr">
              <a:defRPr sz="700" b="1"/>
            </a:lvl1pPr>
          </a:lstStyle>
          <a:p>
            <a:r>
              <a:rPr lang="en-US" noProof="0" dirty="0"/>
              <a:t>Please add icon</a:t>
            </a:r>
            <a:endParaRPr lang="en-US"/>
          </a:p>
        </p:txBody>
      </p:sp>
      <p:sp>
        <p:nvSpPr>
          <p:cNvPr id="18"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9727200" y="2628000"/>
            <a:ext cx="457200" cy="457200"/>
          </a:xfrm>
        </p:spPr>
        <p:txBody>
          <a:bodyPr lIns="0" tIns="0" rIns="0" bIns="0"/>
          <a:lstStyle>
            <a:lvl1pPr algn="ctr">
              <a:defRPr sz="700" b="1"/>
            </a:lvl1pPr>
          </a:lstStyle>
          <a:p>
            <a:r>
              <a:rPr lang="en-US" noProof="0" dirty="0"/>
              <a:t>Please add icon</a:t>
            </a:r>
            <a:endParaRPr lang="en-US"/>
          </a:p>
        </p:txBody>
      </p:sp>
      <p:sp>
        <p:nvSpPr>
          <p:cNvPr id="22" name="Text Placeholder 11">
            <a:extLst>
              <a:ext uri="{FF2B5EF4-FFF2-40B4-BE49-F238E27FC236}">
                <a16:creationId xmlns:a16="http://schemas.microsoft.com/office/drawing/2014/main" id="{5CE67186-CCF3-4DDD-89EF-CB4B536BBBF0}"/>
              </a:ext>
            </a:extLst>
          </p:cNvPr>
          <p:cNvSpPr>
            <a:spLocks noGrp="1"/>
          </p:cNvSpPr>
          <p:nvPr>
            <p:ph type="body" sz="quarter" idx="26"/>
          </p:nvPr>
        </p:nvSpPr>
        <p:spPr bwMode="gray">
          <a:xfrm>
            <a:off x="594000" y="3258000"/>
            <a:ext cx="11264400" cy="0"/>
          </a:xfrm>
          <a:custGeom>
            <a:avLst/>
            <a:gdLst>
              <a:gd name="connsiteX0" fmla="*/ 0 w 7652632"/>
              <a:gd name="connsiteY0" fmla="*/ 0 h 174512"/>
              <a:gd name="connsiteX1" fmla="*/ 7652632 w 7652632"/>
              <a:gd name="connsiteY1" fmla="*/ 0 h 174512"/>
              <a:gd name="connsiteX2" fmla="*/ 7652632 w 7652632"/>
              <a:gd name="connsiteY2" fmla="*/ 174512 h 174512"/>
              <a:gd name="connsiteX3" fmla="*/ 0 w 7652632"/>
              <a:gd name="connsiteY3" fmla="*/ 174512 h 174512"/>
              <a:gd name="connsiteX4" fmla="*/ 0 w 7652632"/>
              <a:gd name="connsiteY4" fmla="*/ 0 h 174512"/>
              <a:gd name="connsiteX0" fmla="*/ 0 w 7652632"/>
              <a:gd name="connsiteY0" fmla="*/ 174512 h 265952"/>
              <a:gd name="connsiteX1" fmla="*/ 0 w 7652632"/>
              <a:gd name="connsiteY1" fmla="*/ 0 h 265952"/>
              <a:gd name="connsiteX2" fmla="*/ 7652632 w 7652632"/>
              <a:gd name="connsiteY2" fmla="*/ 0 h 265952"/>
              <a:gd name="connsiteX3" fmla="*/ 7652632 w 7652632"/>
              <a:gd name="connsiteY3" fmla="*/ 174512 h 265952"/>
              <a:gd name="connsiteX4" fmla="*/ 91440 w 7652632"/>
              <a:gd name="connsiteY4" fmla="*/ 265952 h 265952"/>
              <a:gd name="connsiteX0" fmla="*/ 0 w 7652632"/>
              <a:gd name="connsiteY0" fmla="*/ 174512 h 174512"/>
              <a:gd name="connsiteX1" fmla="*/ 0 w 7652632"/>
              <a:gd name="connsiteY1" fmla="*/ 0 h 174512"/>
              <a:gd name="connsiteX2" fmla="*/ 7652632 w 7652632"/>
              <a:gd name="connsiteY2" fmla="*/ 0 h 174512"/>
              <a:gd name="connsiteX3" fmla="*/ 7652632 w 7652632"/>
              <a:gd name="connsiteY3" fmla="*/ 174512 h 174512"/>
              <a:gd name="connsiteX0" fmla="*/ 0 w 7652632"/>
              <a:gd name="connsiteY0" fmla="*/ 0 h 174512"/>
              <a:gd name="connsiteX1" fmla="*/ 7652632 w 7652632"/>
              <a:gd name="connsiteY1" fmla="*/ 0 h 174512"/>
              <a:gd name="connsiteX2" fmla="*/ 7652632 w 7652632"/>
              <a:gd name="connsiteY2" fmla="*/ 174512 h 174512"/>
              <a:gd name="connsiteX0" fmla="*/ 0 w 7652632"/>
              <a:gd name="connsiteY0" fmla="*/ 0 h 0"/>
              <a:gd name="connsiteX1" fmla="*/ 7652632 w 7652632"/>
              <a:gd name="connsiteY1" fmla="*/ 0 h 0"/>
            </a:gdLst>
            <a:ahLst/>
            <a:cxnLst>
              <a:cxn ang="0">
                <a:pos x="connsiteX0" y="connsiteY0"/>
              </a:cxn>
              <a:cxn ang="0">
                <a:pos x="connsiteX1" y="connsiteY1"/>
              </a:cxn>
            </a:cxnLst>
            <a:rect l="l" t="t" r="r" b="b"/>
            <a:pathLst>
              <a:path w="7652632">
                <a:moveTo>
                  <a:pt x="0" y="0"/>
                </a:moveTo>
                <a:lnTo>
                  <a:pt x="7652632" y="0"/>
                </a:lnTo>
              </a:path>
            </a:pathLst>
          </a:custGeom>
          <a:ln w="15875">
            <a:solidFill>
              <a:schemeClr val="accent4"/>
            </a:solidFill>
            <a:tailEnd type="arrow" w="med" len="sm"/>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23" name="Text Placeholder 11">
            <a:extLst>
              <a:ext uri="{FF2B5EF4-FFF2-40B4-BE49-F238E27FC236}">
                <a16:creationId xmlns:a16="http://schemas.microsoft.com/office/drawing/2014/main" id="{976CC6DF-7551-4B6C-A618-D58E9805CE92}"/>
              </a:ext>
            </a:extLst>
          </p:cNvPr>
          <p:cNvSpPr>
            <a:spLocks noGrp="1"/>
          </p:cNvSpPr>
          <p:nvPr>
            <p:ph type="body" sz="quarter" idx="27"/>
          </p:nvPr>
        </p:nvSpPr>
        <p:spPr>
          <a:xfrm>
            <a:off x="54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4" name="Text Placeholder 11">
            <a:extLst>
              <a:ext uri="{FF2B5EF4-FFF2-40B4-BE49-F238E27FC236}">
                <a16:creationId xmlns:a16="http://schemas.microsoft.com/office/drawing/2014/main" id="{55E7D41C-3046-4F7E-8B69-F4C83361509F}"/>
              </a:ext>
            </a:extLst>
          </p:cNvPr>
          <p:cNvSpPr>
            <a:spLocks noGrp="1"/>
          </p:cNvSpPr>
          <p:nvPr>
            <p:ph type="body" sz="quarter" idx="28"/>
          </p:nvPr>
        </p:nvSpPr>
        <p:spPr>
          <a:xfrm>
            <a:off x="288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5" name="Text Placeholder 11">
            <a:extLst>
              <a:ext uri="{FF2B5EF4-FFF2-40B4-BE49-F238E27FC236}">
                <a16:creationId xmlns:a16="http://schemas.microsoft.com/office/drawing/2014/main" id="{DAC75856-6BC0-4D21-AF0C-407CC2A03047}"/>
              </a:ext>
            </a:extLst>
          </p:cNvPr>
          <p:cNvSpPr>
            <a:spLocks noGrp="1"/>
          </p:cNvSpPr>
          <p:nvPr>
            <p:ph type="body" sz="quarter" idx="29"/>
          </p:nvPr>
        </p:nvSpPr>
        <p:spPr>
          <a:xfrm>
            <a:off x="522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6" name="Text Placeholder 11">
            <a:extLst>
              <a:ext uri="{FF2B5EF4-FFF2-40B4-BE49-F238E27FC236}">
                <a16:creationId xmlns:a16="http://schemas.microsoft.com/office/drawing/2014/main" id="{ECF624F4-7D6E-415F-B67F-32ED309EB60C}"/>
              </a:ext>
            </a:extLst>
          </p:cNvPr>
          <p:cNvSpPr>
            <a:spLocks noGrp="1"/>
          </p:cNvSpPr>
          <p:nvPr>
            <p:ph type="body" sz="quarter" idx="30"/>
          </p:nvPr>
        </p:nvSpPr>
        <p:spPr>
          <a:xfrm>
            <a:off x="756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7" name="Text Placeholder 11">
            <a:extLst>
              <a:ext uri="{FF2B5EF4-FFF2-40B4-BE49-F238E27FC236}">
                <a16:creationId xmlns:a16="http://schemas.microsoft.com/office/drawing/2014/main" id="{EB82237B-1203-4191-BF1A-5B4068747CF6}"/>
              </a:ext>
            </a:extLst>
          </p:cNvPr>
          <p:cNvSpPr>
            <a:spLocks noGrp="1"/>
          </p:cNvSpPr>
          <p:nvPr>
            <p:ph type="body" sz="quarter" idx="31"/>
          </p:nvPr>
        </p:nvSpPr>
        <p:spPr>
          <a:xfrm>
            <a:off x="990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54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3"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288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5"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522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7"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756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9" name="Text Placeholder 11">
            <a:extLst>
              <a:ext uri="{FF2B5EF4-FFF2-40B4-BE49-F238E27FC236}">
                <a16:creationId xmlns:a16="http://schemas.microsoft.com/office/drawing/2014/main" id="{D300B7C1-8FE5-4B19-8D3E-BBDE06098E64}"/>
              </a:ext>
            </a:extLst>
          </p:cNvPr>
          <p:cNvSpPr>
            <a:spLocks noGrp="1"/>
          </p:cNvSpPr>
          <p:nvPr>
            <p:ph type="body" sz="quarter" idx="25"/>
          </p:nvPr>
        </p:nvSpPr>
        <p:spPr>
          <a:xfrm>
            <a:off x="990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58D6B7A-9754-4804-8F5A-2118F4CADF5E}"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310892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meline: eight icons &amp; text boxes">
    <p:spTree>
      <p:nvGrpSpPr>
        <p:cNvPr id="1" name=""/>
        <p:cNvGrpSpPr/>
        <p:nvPr/>
      </p:nvGrpSpPr>
      <p:grpSpPr>
        <a:xfrm>
          <a:off x="0" y="0"/>
          <a:ext cx="0" cy="0"/>
          <a:chOff x="0" y="0"/>
          <a:chExt cx="0" cy="0"/>
        </a:xfrm>
      </p:grpSpPr>
      <p:sp>
        <p:nvSpPr>
          <p:cNvPr id="34" name="Text Placeholder 11">
            <a:extLst>
              <a:ext uri="{FF2B5EF4-FFF2-40B4-BE49-F238E27FC236}">
                <a16:creationId xmlns:a16="http://schemas.microsoft.com/office/drawing/2014/main" id="{9F115F95-ABE8-402C-A02F-266D5B211E49}"/>
              </a:ext>
            </a:extLst>
          </p:cNvPr>
          <p:cNvSpPr>
            <a:spLocks noGrp="1"/>
          </p:cNvSpPr>
          <p:nvPr>
            <p:ph type="body" sz="quarter" idx="32"/>
          </p:nvPr>
        </p:nvSpPr>
        <p:spPr bwMode="gray">
          <a:xfrm>
            <a:off x="558000" y="3258000"/>
            <a:ext cx="11296800" cy="0"/>
          </a:xfrm>
          <a:custGeom>
            <a:avLst/>
            <a:gdLst>
              <a:gd name="connsiteX0" fmla="*/ 0 w 1152000"/>
              <a:gd name="connsiteY0" fmla="*/ 0 h 93031"/>
              <a:gd name="connsiteX1" fmla="*/ 1152000 w 1152000"/>
              <a:gd name="connsiteY1" fmla="*/ 0 h 93031"/>
              <a:gd name="connsiteX2" fmla="*/ 1152000 w 1152000"/>
              <a:gd name="connsiteY2" fmla="*/ 93031 h 93031"/>
              <a:gd name="connsiteX3" fmla="*/ 0 w 1152000"/>
              <a:gd name="connsiteY3" fmla="*/ 93031 h 93031"/>
              <a:gd name="connsiteX4" fmla="*/ 0 w 1152000"/>
              <a:gd name="connsiteY4" fmla="*/ 0 h 93031"/>
              <a:gd name="connsiteX0" fmla="*/ 1152000 w 1243440"/>
              <a:gd name="connsiteY0" fmla="*/ 93031 h 184471"/>
              <a:gd name="connsiteX1" fmla="*/ 0 w 1243440"/>
              <a:gd name="connsiteY1" fmla="*/ 93031 h 184471"/>
              <a:gd name="connsiteX2" fmla="*/ 0 w 1243440"/>
              <a:gd name="connsiteY2" fmla="*/ 0 h 184471"/>
              <a:gd name="connsiteX3" fmla="*/ 1152000 w 1243440"/>
              <a:gd name="connsiteY3" fmla="*/ 0 h 184471"/>
              <a:gd name="connsiteX4" fmla="*/ 1243440 w 1243440"/>
              <a:gd name="connsiteY4" fmla="*/ 184471 h 184471"/>
              <a:gd name="connsiteX0" fmla="*/ 1152000 w 1152000"/>
              <a:gd name="connsiteY0" fmla="*/ 93031 h 93031"/>
              <a:gd name="connsiteX1" fmla="*/ 0 w 1152000"/>
              <a:gd name="connsiteY1" fmla="*/ 93031 h 93031"/>
              <a:gd name="connsiteX2" fmla="*/ 0 w 1152000"/>
              <a:gd name="connsiteY2" fmla="*/ 0 h 93031"/>
              <a:gd name="connsiteX3" fmla="*/ 1152000 w 1152000"/>
              <a:gd name="connsiteY3" fmla="*/ 0 h 93031"/>
              <a:gd name="connsiteX0" fmla="*/ 0 w 1152000"/>
              <a:gd name="connsiteY0" fmla="*/ 93031 h 93031"/>
              <a:gd name="connsiteX1" fmla="*/ 0 w 1152000"/>
              <a:gd name="connsiteY1" fmla="*/ 0 h 93031"/>
              <a:gd name="connsiteX2" fmla="*/ 1152000 w 1152000"/>
              <a:gd name="connsiteY2" fmla="*/ 0 h 93031"/>
              <a:gd name="connsiteX0" fmla="*/ 0 w 1152000"/>
              <a:gd name="connsiteY0" fmla="*/ 0 h 0"/>
              <a:gd name="connsiteX1" fmla="*/ 1152000 w 1152000"/>
              <a:gd name="connsiteY1" fmla="*/ 0 h 0"/>
            </a:gdLst>
            <a:ahLst/>
            <a:cxnLst>
              <a:cxn ang="0">
                <a:pos x="connsiteX0" y="connsiteY0"/>
              </a:cxn>
              <a:cxn ang="0">
                <a:pos x="connsiteX1" y="connsiteY1"/>
              </a:cxn>
            </a:cxnLst>
            <a:rect l="l" t="t" r="r" b="b"/>
            <a:pathLst>
              <a:path w="1152000">
                <a:moveTo>
                  <a:pt x="0" y="0"/>
                </a:moveTo>
                <a:lnTo>
                  <a:pt x="1152000" y="0"/>
                </a:lnTo>
              </a:path>
            </a:pathLst>
          </a:custGeom>
          <a:ln w="15875">
            <a:solidFill>
              <a:schemeClr val="accent4"/>
            </a:solidFill>
            <a:tailEnd type="arrow" w="med" len="sm"/>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67200" y="2628000"/>
            <a:ext cx="457200" cy="457200"/>
          </a:xfrm>
        </p:spPr>
        <p:txBody>
          <a:bodyPr lIns="0" tIns="0" rIns="0" bIns="0"/>
          <a:lstStyle>
            <a:lvl1pPr algn="ctr">
              <a:defRPr sz="7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1789714" y="2628000"/>
            <a:ext cx="457200" cy="457200"/>
          </a:xfrm>
        </p:spPr>
        <p:txBody>
          <a:bodyPr lIns="0" tIns="0" rIns="0" bIns="0"/>
          <a:lstStyle>
            <a:lvl1pPr algn="ctr">
              <a:defRPr sz="700" b="1"/>
            </a:lvl1pPr>
          </a:lstStyle>
          <a:p>
            <a:r>
              <a:rPr lang="en-US" noProof="0" dirty="0"/>
              <a:t>Please add icon</a:t>
            </a:r>
            <a:endParaRPr lang="en-US"/>
          </a:p>
        </p:txBody>
      </p:sp>
      <p:sp>
        <p:nvSpPr>
          <p:cNvPr id="1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3212228" y="2628000"/>
            <a:ext cx="457200" cy="457200"/>
          </a:xfrm>
        </p:spPr>
        <p:txBody>
          <a:bodyPr lIns="0" tIns="0" rIns="0" bIns="0"/>
          <a:lstStyle>
            <a:lvl1pPr algn="ctr">
              <a:defRPr sz="700" b="1"/>
            </a:lvl1pPr>
          </a:lstStyle>
          <a:p>
            <a:r>
              <a:rPr lang="en-US" noProof="0" dirty="0"/>
              <a:t>Please add icon</a:t>
            </a:r>
            <a:endParaRPr lang="en-US"/>
          </a:p>
        </p:txBody>
      </p:sp>
      <p:sp>
        <p:nvSpPr>
          <p:cNvPr id="16"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4634742" y="2628000"/>
            <a:ext cx="457200" cy="457200"/>
          </a:xfrm>
        </p:spPr>
        <p:txBody>
          <a:bodyPr lIns="0" tIns="0" rIns="0" bIns="0"/>
          <a:lstStyle>
            <a:lvl1pPr algn="ctr">
              <a:defRPr sz="700" b="1"/>
            </a:lvl1pPr>
          </a:lstStyle>
          <a:p>
            <a:r>
              <a:rPr lang="en-US" noProof="0" dirty="0"/>
              <a:t>Please add icon</a:t>
            </a:r>
            <a:endParaRPr lang="en-US"/>
          </a:p>
        </p:txBody>
      </p:sp>
      <p:sp>
        <p:nvSpPr>
          <p:cNvPr id="18"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6057256" y="2628000"/>
            <a:ext cx="457200" cy="457200"/>
          </a:xfrm>
        </p:spPr>
        <p:txBody>
          <a:bodyPr lIns="0" tIns="0" rIns="0" bIns="0"/>
          <a:lstStyle>
            <a:lvl1pPr algn="ctr">
              <a:defRPr sz="700" b="1"/>
            </a:lvl1pPr>
          </a:lstStyle>
          <a:p>
            <a:r>
              <a:rPr lang="en-US" noProof="0" dirty="0"/>
              <a:t>Please add icon</a:t>
            </a:r>
            <a:endParaRPr lang="en-US"/>
          </a:p>
        </p:txBody>
      </p:sp>
      <p:sp>
        <p:nvSpPr>
          <p:cNvPr id="28" name="Picture Placeholder 10">
            <a:extLst>
              <a:ext uri="{FF2B5EF4-FFF2-40B4-BE49-F238E27FC236}">
                <a16:creationId xmlns:a16="http://schemas.microsoft.com/office/drawing/2014/main" id="{BE766B07-3708-4890-9255-CC2A2A5CECBF}"/>
              </a:ext>
            </a:extLst>
          </p:cNvPr>
          <p:cNvSpPr>
            <a:spLocks noGrp="1"/>
          </p:cNvSpPr>
          <p:nvPr>
            <p:ph type="pic" sz="quarter" idx="26" hasCustomPrompt="1"/>
          </p:nvPr>
        </p:nvSpPr>
        <p:spPr>
          <a:xfrm>
            <a:off x="7479770" y="2628000"/>
            <a:ext cx="457200" cy="457200"/>
          </a:xfrm>
        </p:spPr>
        <p:txBody>
          <a:bodyPr lIns="0" tIns="0" rIns="0" bIns="0"/>
          <a:lstStyle>
            <a:lvl1pPr algn="ctr">
              <a:defRPr sz="700" b="1"/>
            </a:lvl1pPr>
          </a:lstStyle>
          <a:p>
            <a:r>
              <a:rPr lang="en-US" noProof="0" dirty="0"/>
              <a:t>Please add icon</a:t>
            </a:r>
            <a:endParaRPr lang="en-US"/>
          </a:p>
        </p:txBody>
      </p:sp>
      <p:sp>
        <p:nvSpPr>
          <p:cNvPr id="30" name="Picture Placeholder 10">
            <a:extLst>
              <a:ext uri="{FF2B5EF4-FFF2-40B4-BE49-F238E27FC236}">
                <a16:creationId xmlns:a16="http://schemas.microsoft.com/office/drawing/2014/main" id="{65E2D852-BE36-42A3-A2B8-94EA0CA4EE6D}"/>
              </a:ext>
            </a:extLst>
          </p:cNvPr>
          <p:cNvSpPr>
            <a:spLocks noGrp="1"/>
          </p:cNvSpPr>
          <p:nvPr>
            <p:ph type="pic" sz="quarter" idx="28" hasCustomPrompt="1"/>
          </p:nvPr>
        </p:nvSpPr>
        <p:spPr>
          <a:xfrm>
            <a:off x="8902284" y="2628000"/>
            <a:ext cx="457200" cy="457200"/>
          </a:xfrm>
        </p:spPr>
        <p:txBody>
          <a:bodyPr lIns="0" tIns="0" rIns="0" bIns="0"/>
          <a:lstStyle>
            <a:lvl1pPr algn="ctr">
              <a:defRPr sz="700" b="1"/>
            </a:lvl1pPr>
          </a:lstStyle>
          <a:p>
            <a:r>
              <a:rPr lang="en-US" noProof="0" dirty="0"/>
              <a:t>Please add icon</a:t>
            </a:r>
            <a:endParaRPr lang="en-US"/>
          </a:p>
        </p:txBody>
      </p:sp>
      <p:sp>
        <p:nvSpPr>
          <p:cNvPr id="32" name="Picture Placeholder 10">
            <a:extLst>
              <a:ext uri="{FF2B5EF4-FFF2-40B4-BE49-F238E27FC236}">
                <a16:creationId xmlns:a16="http://schemas.microsoft.com/office/drawing/2014/main" id="{47866753-9238-4EF3-9507-1A1A08058E9C}"/>
              </a:ext>
            </a:extLst>
          </p:cNvPr>
          <p:cNvSpPr>
            <a:spLocks noGrp="1"/>
          </p:cNvSpPr>
          <p:nvPr>
            <p:ph type="pic" sz="quarter" idx="30" hasCustomPrompt="1"/>
          </p:nvPr>
        </p:nvSpPr>
        <p:spPr>
          <a:xfrm>
            <a:off x="10324800" y="2628000"/>
            <a:ext cx="457200" cy="457200"/>
          </a:xfrm>
        </p:spPr>
        <p:txBody>
          <a:bodyPr lIns="0" tIns="0" rIns="0" bIns="0"/>
          <a:lstStyle>
            <a:lvl1pPr algn="ctr">
              <a:defRPr sz="700" b="1"/>
            </a:lvl1pPr>
          </a:lstStyle>
          <a:p>
            <a:r>
              <a:rPr lang="en-US" noProof="0" dirty="0"/>
              <a:t>Please add icon</a:t>
            </a:r>
            <a:endParaRPr lang="en-US"/>
          </a:p>
        </p:txBody>
      </p:sp>
      <p:sp>
        <p:nvSpPr>
          <p:cNvPr id="35" name="Text Placeholder 11">
            <a:extLst>
              <a:ext uri="{FF2B5EF4-FFF2-40B4-BE49-F238E27FC236}">
                <a16:creationId xmlns:a16="http://schemas.microsoft.com/office/drawing/2014/main" id="{C6B1807F-9211-4322-A9DE-43E7460326F6}"/>
              </a:ext>
            </a:extLst>
          </p:cNvPr>
          <p:cNvSpPr>
            <a:spLocks noGrp="1"/>
          </p:cNvSpPr>
          <p:nvPr>
            <p:ph type="body" sz="quarter" idx="33"/>
          </p:nvPr>
        </p:nvSpPr>
        <p:spPr>
          <a:xfrm>
            <a:off x="543600"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6" name="Text Placeholder 11">
            <a:extLst>
              <a:ext uri="{FF2B5EF4-FFF2-40B4-BE49-F238E27FC236}">
                <a16:creationId xmlns:a16="http://schemas.microsoft.com/office/drawing/2014/main" id="{713703C9-52F7-41B2-8F89-4F2E87FC5B78}"/>
              </a:ext>
            </a:extLst>
          </p:cNvPr>
          <p:cNvSpPr>
            <a:spLocks noGrp="1"/>
          </p:cNvSpPr>
          <p:nvPr>
            <p:ph type="body" sz="quarter" idx="34"/>
          </p:nvPr>
        </p:nvSpPr>
        <p:spPr>
          <a:xfrm>
            <a:off x="1966114"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7" name="Text Placeholder 11">
            <a:extLst>
              <a:ext uri="{FF2B5EF4-FFF2-40B4-BE49-F238E27FC236}">
                <a16:creationId xmlns:a16="http://schemas.microsoft.com/office/drawing/2014/main" id="{CD7859A9-DEAC-44BA-90B2-C59341DD7AA5}"/>
              </a:ext>
            </a:extLst>
          </p:cNvPr>
          <p:cNvSpPr>
            <a:spLocks noGrp="1"/>
          </p:cNvSpPr>
          <p:nvPr>
            <p:ph type="body" sz="quarter" idx="35"/>
          </p:nvPr>
        </p:nvSpPr>
        <p:spPr>
          <a:xfrm>
            <a:off x="3388628"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8" name="Text Placeholder 11">
            <a:extLst>
              <a:ext uri="{FF2B5EF4-FFF2-40B4-BE49-F238E27FC236}">
                <a16:creationId xmlns:a16="http://schemas.microsoft.com/office/drawing/2014/main" id="{F2B89E32-E735-4545-BDE1-3CA3BEDF7DE6}"/>
              </a:ext>
            </a:extLst>
          </p:cNvPr>
          <p:cNvSpPr>
            <a:spLocks noGrp="1"/>
          </p:cNvSpPr>
          <p:nvPr>
            <p:ph type="body" sz="quarter" idx="36"/>
          </p:nvPr>
        </p:nvSpPr>
        <p:spPr>
          <a:xfrm>
            <a:off x="4811142"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9" name="Text Placeholder 11">
            <a:extLst>
              <a:ext uri="{FF2B5EF4-FFF2-40B4-BE49-F238E27FC236}">
                <a16:creationId xmlns:a16="http://schemas.microsoft.com/office/drawing/2014/main" id="{79DB9110-B5F8-423A-A697-8591E76C9EE4}"/>
              </a:ext>
            </a:extLst>
          </p:cNvPr>
          <p:cNvSpPr>
            <a:spLocks noGrp="1"/>
          </p:cNvSpPr>
          <p:nvPr>
            <p:ph type="body" sz="quarter" idx="37"/>
          </p:nvPr>
        </p:nvSpPr>
        <p:spPr>
          <a:xfrm>
            <a:off x="6233656"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40" name="Text Placeholder 11">
            <a:extLst>
              <a:ext uri="{FF2B5EF4-FFF2-40B4-BE49-F238E27FC236}">
                <a16:creationId xmlns:a16="http://schemas.microsoft.com/office/drawing/2014/main" id="{4A113945-5C37-4C98-9F22-2E8E222896F0}"/>
              </a:ext>
            </a:extLst>
          </p:cNvPr>
          <p:cNvSpPr>
            <a:spLocks noGrp="1"/>
          </p:cNvSpPr>
          <p:nvPr>
            <p:ph type="body" sz="quarter" idx="38"/>
          </p:nvPr>
        </p:nvSpPr>
        <p:spPr>
          <a:xfrm>
            <a:off x="7656170"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41" name="Text Placeholder 11">
            <a:extLst>
              <a:ext uri="{FF2B5EF4-FFF2-40B4-BE49-F238E27FC236}">
                <a16:creationId xmlns:a16="http://schemas.microsoft.com/office/drawing/2014/main" id="{6CFB8023-5E64-4185-A3F2-D0F8FCB194A8}"/>
              </a:ext>
            </a:extLst>
          </p:cNvPr>
          <p:cNvSpPr>
            <a:spLocks noGrp="1"/>
          </p:cNvSpPr>
          <p:nvPr>
            <p:ph type="body" sz="quarter" idx="39"/>
          </p:nvPr>
        </p:nvSpPr>
        <p:spPr>
          <a:xfrm>
            <a:off x="9078684"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42" name="Text Placeholder 11">
            <a:extLst>
              <a:ext uri="{FF2B5EF4-FFF2-40B4-BE49-F238E27FC236}">
                <a16:creationId xmlns:a16="http://schemas.microsoft.com/office/drawing/2014/main" id="{E41837A5-5A9E-4304-9788-7F565C602441}"/>
              </a:ext>
            </a:extLst>
          </p:cNvPr>
          <p:cNvSpPr>
            <a:spLocks noGrp="1"/>
          </p:cNvSpPr>
          <p:nvPr>
            <p:ph type="body" sz="quarter" idx="40"/>
          </p:nvPr>
        </p:nvSpPr>
        <p:spPr>
          <a:xfrm>
            <a:off x="10501200"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8"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543600"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1" name="Text Placeholder 11">
            <a:extLst>
              <a:ext uri="{FF2B5EF4-FFF2-40B4-BE49-F238E27FC236}">
                <a16:creationId xmlns:a16="http://schemas.microsoft.com/office/drawing/2014/main" id="{4D6AB49F-5CDC-4EA4-8AD2-A427B0E0BBA5}"/>
              </a:ext>
            </a:extLst>
          </p:cNvPr>
          <p:cNvSpPr>
            <a:spLocks noGrp="1"/>
          </p:cNvSpPr>
          <p:nvPr>
            <p:ph type="body" sz="quarter" idx="41"/>
          </p:nvPr>
        </p:nvSpPr>
        <p:spPr>
          <a:xfrm>
            <a:off x="1966114"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2" name="Text Placeholder 11">
            <a:extLst>
              <a:ext uri="{FF2B5EF4-FFF2-40B4-BE49-F238E27FC236}">
                <a16:creationId xmlns:a16="http://schemas.microsoft.com/office/drawing/2014/main" id="{F463238E-B23C-4F7A-B1CE-7F163AD95E4B}"/>
              </a:ext>
            </a:extLst>
          </p:cNvPr>
          <p:cNvSpPr>
            <a:spLocks noGrp="1"/>
          </p:cNvSpPr>
          <p:nvPr>
            <p:ph type="body" sz="quarter" idx="42"/>
          </p:nvPr>
        </p:nvSpPr>
        <p:spPr>
          <a:xfrm>
            <a:off x="3388628"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3" name="Text Placeholder 11">
            <a:extLst>
              <a:ext uri="{FF2B5EF4-FFF2-40B4-BE49-F238E27FC236}">
                <a16:creationId xmlns:a16="http://schemas.microsoft.com/office/drawing/2014/main" id="{5DB448C2-2659-44FA-83F9-45594F8D9494}"/>
              </a:ext>
            </a:extLst>
          </p:cNvPr>
          <p:cNvSpPr>
            <a:spLocks noGrp="1"/>
          </p:cNvSpPr>
          <p:nvPr>
            <p:ph type="body" sz="quarter" idx="43"/>
          </p:nvPr>
        </p:nvSpPr>
        <p:spPr>
          <a:xfrm>
            <a:off x="4811142"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4" name="Text Placeholder 11">
            <a:extLst>
              <a:ext uri="{FF2B5EF4-FFF2-40B4-BE49-F238E27FC236}">
                <a16:creationId xmlns:a16="http://schemas.microsoft.com/office/drawing/2014/main" id="{0790F9F6-D5F4-45A2-A221-F081E5C91D0B}"/>
              </a:ext>
            </a:extLst>
          </p:cNvPr>
          <p:cNvSpPr>
            <a:spLocks noGrp="1"/>
          </p:cNvSpPr>
          <p:nvPr>
            <p:ph type="body" sz="quarter" idx="44"/>
          </p:nvPr>
        </p:nvSpPr>
        <p:spPr>
          <a:xfrm>
            <a:off x="6233656"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5" name="Text Placeholder 11">
            <a:extLst>
              <a:ext uri="{FF2B5EF4-FFF2-40B4-BE49-F238E27FC236}">
                <a16:creationId xmlns:a16="http://schemas.microsoft.com/office/drawing/2014/main" id="{D2ADD6FC-36B5-4CFB-851C-0D31F197AB4A}"/>
              </a:ext>
            </a:extLst>
          </p:cNvPr>
          <p:cNvSpPr>
            <a:spLocks noGrp="1"/>
          </p:cNvSpPr>
          <p:nvPr>
            <p:ph type="body" sz="quarter" idx="45"/>
          </p:nvPr>
        </p:nvSpPr>
        <p:spPr>
          <a:xfrm>
            <a:off x="7656170"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6" name="Text Placeholder 11">
            <a:extLst>
              <a:ext uri="{FF2B5EF4-FFF2-40B4-BE49-F238E27FC236}">
                <a16:creationId xmlns:a16="http://schemas.microsoft.com/office/drawing/2014/main" id="{021BC5A5-67A6-48CA-A81C-99793628929B}"/>
              </a:ext>
            </a:extLst>
          </p:cNvPr>
          <p:cNvSpPr>
            <a:spLocks noGrp="1"/>
          </p:cNvSpPr>
          <p:nvPr>
            <p:ph type="body" sz="quarter" idx="46"/>
          </p:nvPr>
        </p:nvSpPr>
        <p:spPr>
          <a:xfrm>
            <a:off x="9078684"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7" name="Text Placeholder 11">
            <a:extLst>
              <a:ext uri="{FF2B5EF4-FFF2-40B4-BE49-F238E27FC236}">
                <a16:creationId xmlns:a16="http://schemas.microsoft.com/office/drawing/2014/main" id="{FB6B97BC-758E-4B5D-BE93-360237912AC9}"/>
              </a:ext>
            </a:extLst>
          </p:cNvPr>
          <p:cNvSpPr>
            <a:spLocks noGrp="1"/>
          </p:cNvSpPr>
          <p:nvPr>
            <p:ph type="body" sz="quarter" idx="47"/>
          </p:nvPr>
        </p:nvSpPr>
        <p:spPr>
          <a:xfrm>
            <a:off x="10501200"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70A194E1-1044-493D-918F-B69AC62FD765}"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2912456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94A38730-8F41-4295-B8CF-123547F4AF8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297696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25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2" name="Tag line">
            <a:extLst>
              <a:ext uri="{FF2B5EF4-FFF2-40B4-BE49-F238E27FC236}">
                <a16:creationId xmlns:a16="http://schemas.microsoft.com/office/drawing/2014/main" id="{6B3816BE-27EB-D6FA-366D-A467FA34B96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528313" y="2826823"/>
            <a:ext cx="5135380" cy="1165171"/>
          </a:xfrm>
          <a:prstGeom prst="rect">
            <a:avLst/>
          </a:prstGeom>
        </p:spPr>
      </p:pic>
      <p:sp>
        <p:nvSpPr>
          <p:cNvPr id="3" name="Rectangle 2">
            <a:extLst>
              <a:ext uri="{FF2B5EF4-FFF2-40B4-BE49-F238E27FC236}">
                <a16:creationId xmlns:a16="http://schemas.microsoft.com/office/drawing/2014/main" id="{B04CEB8C-9FB2-7FEF-DEA7-50BB992EC21A}"/>
              </a:ext>
            </a:extLst>
          </p:cNvPr>
          <p:cNvSpPr/>
          <p:nvPr userDrawn="1"/>
        </p:nvSpPr>
        <p:spPr bwMode="gray">
          <a:xfrm>
            <a:off x="0"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pic>
        <p:nvPicPr>
          <p:cNvPr id="4" name="Logo">
            <a:extLst>
              <a:ext uri="{FF2B5EF4-FFF2-40B4-BE49-F238E27FC236}">
                <a16:creationId xmlns:a16="http://schemas.microsoft.com/office/drawing/2014/main" id="{A9ADE4CC-155D-8DBE-55E3-24F0D81916F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526694" y="2826823"/>
            <a:ext cx="3138612" cy="1204354"/>
          </a:xfrm>
          <a:prstGeom prst="rect">
            <a:avLst/>
          </a:prstGeom>
        </p:spPr>
      </p:pic>
    </p:spTree>
    <p:extLst>
      <p:ext uri="{BB962C8B-B14F-4D97-AF65-F5344CB8AC3E}">
        <p14:creationId xmlns:p14="http://schemas.microsoft.com/office/powerpoint/2010/main" val="262341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svg="http://schemas.microsoft.com/office/drawing/2016/SVG/main" xmlns:a16="http://schemas.microsoft.com/office/drawing/2014/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6" presetClass="emph" presetSubtype="0" fill="hold" nodeType="withEffect">
                                  <p:stCondLst>
                                    <p:cond delay="0"/>
                                  </p:stCondLst>
                                  <p:childTnLst>
                                    <p:animScale>
                                      <p:cBhvr>
                                        <p:cTn id="9" dur="10" fill="hold"/>
                                        <p:tgtEl>
                                          <p:spTgt spid="4"/>
                                        </p:tgtEl>
                                      </p:cBhvr>
                                      <p:by x="125000" y="125000"/>
                                    </p:animScale>
                                  </p:childTnLst>
                                </p:cTn>
                              </p:par>
                              <p:par>
                                <p:cTn id="10" presetID="6" presetClass="emph" presetSubtype="0" decel="100000" fill="hold" nodeType="withEffect">
                                  <p:stCondLst>
                                    <p:cond delay="0"/>
                                  </p:stCondLst>
                                  <p:childTnLst>
                                    <p:animScale>
                                      <p:cBhvr>
                                        <p:cTn id="11" dur="750" fill="hold"/>
                                        <p:tgtEl>
                                          <p:spTgt spid="4"/>
                                        </p:tgtEl>
                                      </p:cBhvr>
                                      <p:by x="80000" y="80000"/>
                                    </p:animScale>
                                  </p:childTnLst>
                                </p:cTn>
                              </p:par>
                              <p:par>
                                <p:cTn id="12" presetID="10" presetClass="exit" presetSubtype="0" fill="hold" nodeType="withEffect">
                                  <p:stCondLst>
                                    <p:cond delay="1000"/>
                                  </p:stCondLst>
                                  <p:childTnLst>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par>
                                <p:cTn id="15" presetID="10" presetClass="exit" presetSubtype="0" fill="hold" grpId="0" nodeType="withEffect">
                                  <p:stCondLst>
                                    <p:cond delay="100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4256188" y="1336538"/>
            <a:ext cx="2772000" cy="490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US" sz="1600" dirty="0">
                <a:latin typeface="+mn-lt"/>
                <a:cs typeface="Arial" panose="020B0604020202020204" pitchFamily="34" charset="0"/>
              </a:rPr>
              <a:t>PICTURES</a:t>
            </a:r>
            <a:br>
              <a:rPr lang="en-GB" sz="900" dirty="0">
                <a:latin typeface="+mn-lt"/>
                <a:cs typeface="Arial" panose="020B0604020202020204" pitchFamily="34" charset="0"/>
              </a:rPr>
            </a:br>
            <a:r>
              <a:rPr lang="en-US" sz="900" b="1" noProof="1">
                <a:solidFill>
                  <a:schemeClr val="tx1"/>
                </a:solidFill>
                <a:latin typeface="+mn-lt"/>
                <a:cs typeface="Arial" panose="020B0604020202020204" pitchFamily="34" charset="0"/>
              </a:rPr>
              <a:t>Insert corporate picture from Templafy</a:t>
            </a:r>
            <a:endParaRPr lang="en-US"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noProof="1">
                <a:solidFill>
                  <a:schemeClr val="tx1"/>
                </a:solidFill>
                <a:latin typeface="+mn-lt"/>
                <a:cs typeface="Arial" panose="020B0604020202020204" pitchFamily="34" charset="0"/>
              </a:rPr>
              <a:t>1.</a:t>
            </a:r>
            <a:r>
              <a:rPr lang="en-US" altLang="da-DK" sz="900" b="0" noProof="1">
                <a:solidFill>
                  <a:schemeClr val="tx1"/>
                </a:solidFill>
                <a:latin typeface="+mn-lt"/>
                <a:cs typeface="Arial" panose="020B0604020202020204" pitchFamily="34" charset="0"/>
              </a:rPr>
              <a:t> Click the blue </a:t>
            </a:r>
            <a:r>
              <a:rPr lang="en-US" altLang="da-DK" sz="900" b="1" baseline="0" noProof="1">
                <a:solidFill>
                  <a:schemeClr val="tx1"/>
                </a:solidFill>
                <a:latin typeface="+mn-lt"/>
                <a:cs typeface="Arial" panose="020B0604020202020204" pitchFamily="34" charset="0"/>
              </a:rPr>
              <a:t>Templafy </a:t>
            </a:r>
            <a:r>
              <a:rPr lang="en-US" altLang="da-DK" sz="900" b="0" baseline="0" noProof="1">
                <a:solidFill>
                  <a:schemeClr val="tx1"/>
                </a:solidFill>
                <a:latin typeface="+mn-lt"/>
                <a:cs typeface="Arial" panose="020B0604020202020204" pitchFamily="34" charset="0"/>
              </a:rPr>
              <a:t>button to view T</a:t>
            </a:r>
            <a:br>
              <a:rPr lang="en-GB" altLang="da-DK" sz="900" b="0" baseline="0" noProof="1">
                <a:solidFill>
                  <a:schemeClr val="tx1"/>
                </a:solidFill>
                <a:latin typeface="+mn-lt"/>
                <a:cs typeface="Arial" panose="020B0604020202020204" pitchFamily="34" charset="0"/>
              </a:rPr>
            </a:br>
            <a:r>
              <a:rPr lang="en-US" altLang="da-DK" sz="900" b="0" baseline="0" noProof="1">
                <a:solidFill>
                  <a:schemeClr val="tx1"/>
                </a:solidFill>
                <a:latin typeface="+mn-lt"/>
                <a:cs typeface="Arial" panose="020B0604020202020204" pitchFamily="34" charset="0"/>
              </a:rPr>
              <a:t>emplafy pane on right side of the screen, if it </a:t>
            </a:r>
            <a:br>
              <a:rPr lang="en-GB" altLang="da-DK" sz="900" b="0" baseline="0" noProof="1">
                <a:solidFill>
                  <a:schemeClr val="tx1"/>
                </a:solidFill>
                <a:latin typeface="+mn-lt"/>
                <a:cs typeface="Arial" panose="020B0604020202020204" pitchFamily="34" charset="0"/>
              </a:rPr>
            </a:br>
            <a:r>
              <a:rPr lang="en-US" altLang="da-DK" sz="900" b="0" baseline="0" noProof="1">
                <a:solidFill>
                  <a:schemeClr val="tx1"/>
                </a:solidFill>
                <a:latin typeface="+mn-lt"/>
                <a:cs typeface="Arial" panose="020B0604020202020204" pitchFamily="34" charset="0"/>
              </a:rPr>
              <a:t>is not already there</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Arial" panose="020B0604020202020204" pitchFamily="34" charset="0"/>
              </a:rPr>
              <a:t>2. </a:t>
            </a:r>
            <a:r>
              <a:rPr lang="en-US" altLang="da-DK" sz="900" b="0" baseline="0" noProof="1">
                <a:solidFill>
                  <a:schemeClr val="tx1"/>
                </a:solidFill>
                <a:latin typeface="+mn-lt"/>
                <a:cs typeface="Arial" panose="020B0604020202020204" pitchFamily="34" charset="0"/>
              </a:rPr>
              <a:t>Select picture placeholder by clicking on the frame (at the edge)</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Arial" panose="020B0604020202020204" pitchFamily="34" charset="0"/>
              </a:rPr>
              <a:t>3. </a:t>
            </a:r>
            <a:r>
              <a:rPr lang="en-US" altLang="da-DK" sz="900" b="0" baseline="0" noProof="1">
                <a:solidFill>
                  <a:schemeClr val="tx1"/>
                </a:solidFill>
                <a:latin typeface="+mn-lt"/>
                <a:cs typeface="Arial" panose="020B0604020202020204" pitchFamily="34" charset="0"/>
              </a:rPr>
              <a:t>Click the </a:t>
            </a:r>
            <a:r>
              <a:rPr lang="en-US" altLang="da-DK" sz="900" b="1" baseline="0" noProof="1">
                <a:solidFill>
                  <a:schemeClr val="tx1"/>
                </a:solidFill>
                <a:latin typeface="+mn-lt"/>
                <a:cs typeface="Arial" panose="020B0604020202020204" pitchFamily="34" charset="0"/>
              </a:rPr>
              <a:t>Images </a:t>
            </a:r>
            <a:r>
              <a:rPr lang="en-US" altLang="da-DK" sz="900" b="0" i="0" baseline="0" noProof="1">
                <a:solidFill>
                  <a:schemeClr val="tx1"/>
                </a:solidFill>
                <a:latin typeface="+mn-lt"/>
                <a:cs typeface="Arial" panose="020B0604020202020204" pitchFamily="34" charset="0"/>
              </a:rPr>
              <a:t>button</a:t>
            </a:r>
            <a:r>
              <a:rPr lang="en-US" altLang="da-DK" sz="900" b="0" baseline="0" noProof="1">
                <a:solidFill>
                  <a:schemeClr val="tx1"/>
                </a:solidFill>
                <a:latin typeface="+mn-lt"/>
                <a:cs typeface="Arial" panose="020B0604020202020204" pitchFamily="34" charset="0"/>
              </a:rPr>
              <a:t> in the Templafy pane</a:t>
            </a:r>
            <a:br>
              <a:rPr lang="en-GB" altLang="da-DK" sz="900" b="0" baseline="0" noProof="1">
                <a:solidFill>
                  <a:schemeClr val="tx1"/>
                </a:solidFill>
                <a:latin typeface="+mn-lt"/>
                <a:cs typeface="Arial" panose="020B0604020202020204" pitchFamily="34" charset="0"/>
              </a:rPr>
            </a:br>
            <a:endParaRPr lang="en-US" altLang="da-DK" sz="900" b="0" baseline="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Arial" panose="020B0604020202020204" pitchFamily="34" charset="0"/>
              </a:rPr>
              <a:t>Insert picture</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On slides with pictureplaceholder, click on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the icon and choose </a:t>
            </a:r>
            <a:r>
              <a:rPr lang="en-US" altLang="da-DK" sz="900" b="1" noProof="1">
                <a:solidFill>
                  <a:schemeClr val="tx1"/>
                </a:solidFill>
                <a:latin typeface="+mn-lt"/>
                <a:cs typeface="Arial" panose="020B0604020202020204" pitchFamily="34" charset="0"/>
              </a:rPr>
              <a:t>Insert </a:t>
            </a:r>
            <a:r>
              <a:rPr lang="en-US" altLang="da-DK" sz="900" b="0" noProof="1">
                <a:solidFill>
                  <a:schemeClr val="tx1"/>
                </a:solidFill>
                <a:latin typeface="+mn-lt"/>
                <a:cs typeface="Arial" panose="020B0604020202020204" pitchFamily="34" charset="0"/>
              </a:rPr>
              <a:t>to browse for picture</a:t>
            </a:r>
            <a:endParaRPr lang="en-US"/>
          </a:p>
          <a:p>
            <a:pPr eaLnBrk="1" hangingPunct="1">
              <a:spcBef>
                <a:spcPts val="1200"/>
              </a:spcBef>
              <a:spcAft>
                <a:spcPts val="600"/>
              </a:spcAft>
              <a:defRPr/>
            </a:pPr>
            <a:r>
              <a:rPr lang="en-US" sz="900" b="1" noProof="1">
                <a:solidFill>
                  <a:schemeClr val="tx1"/>
                </a:solidFill>
                <a:latin typeface="+mn-lt"/>
                <a:cs typeface="Arial" panose="020B0604020202020204" pitchFamily="34" charset="0"/>
              </a:rPr>
              <a:t>Crop picture</a:t>
            </a:r>
            <a:endParaRPr lang="en-US"/>
          </a:p>
          <a:p>
            <a:pPr eaLnBrk="1" hangingPunct="1">
              <a:spcAft>
                <a:spcPts val="600"/>
              </a:spcAft>
              <a:defRPr/>
            </a:pPr>
            <a:r>
              <a:rPr lang="en-US" altLang="da-DK" sz="900" b="1" noProof="1">
                <a:solidFill>
                  <a:schemeClr val="tx1"/>
                </a:solidFill>
                <a:latin typeface="+mn-lt"/>
                <a:cs typeface="Arial" panose="020B0604020202020204" pitchFamily="34" charset="0"/>
              </a:rPr>
              <a:t>1. </a:t>
            </a:r>
            <a:r>
              <a:rPr lang="en-US" altLang="da-DK" sz="900" b="0" noProof="1">
                <a:solidFill>
                  <a:schemeClr val="tx1"/>
                </a:solidFill>
                <a:latin typeface="+mn-lt"/>
                <a:cs typeface="Arial" panose="020B0604020202020204" pitchFamily="34" charset="0"/>
              </a:rPr>
              <a:t>Click </a:t>
            </a:r>
            <a:r>
              <a:rPr lang="en-US" altLang="da-DK" sz="900" b="1" noProof="1">
                <a:solidFill>
                  <a:schemeClr val="tx1"/>
                </a:solidFill>
                <a:latin typeface="+mn-lt"/>
                <a:cs typeface="Arial" panose="020B0604020202020204" pitchFamily="34" charset="0"/>
              </a:rPr>
              <a:t>Crop</a:t>
            </a:r>
            <a:r>
              <a:rPr lang="en-US" altLang="da-DK" sz="900" b="0" noProof="1">
                <a:solidFill>
                  <a:schemeClr val="tx1"/>
                </a:solidFill>
                <a:latin typeface="+mn-lt"/>
                <a:cs typeface="Arial" panose="020B0604020202020204" pitchFamily="34" charset="0"/>
              </a:rPr>
              <a:t> to change size or focus of the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picture</a:t>
            </a:r>
            <a:endParaRPr lang="en-US"/>
          </a:p>
          <a:p>
            <a:pPr eaLnBrk="1" hangingPunct="1">
              <a:spcAft>
                <a:spcPts val="600"/>
              </a:spcAft>
              <a:defRPr/>
            </a:pPr>
            <a:r>
              <a:rPr lang="en-US" altLang="da-DK" sz="900" b="1" noProof="1">
                <a:solidFill>
                  <a:schemeClr val="tx1"/>
                </a:solidFill>
                <a:latin typeface="+mn-lt"/>
                <a:cs typeface="Arial" panose="020B0604020202020204" pitchFamily="34" charset="0"/>
              </a:rPr>
              <a:t>2. </a:t>
            </a:r>
            <a:r>
              <a:rPr lang="en-US" altLang="da-DK" sz="900" b="0" noProof="1">
                <a:solidFill>
                  <a:schemeClr val="tx1"/>
                </a:solidFill>
                <a:latin typeface="+mn-lt"/>
                <a:cs typeface="Arial" panose="020B0604020202020204" pitchFamily="34" charset="0"/>
              </a:rPr>
              <a:t>If you want to scale the picture, hold </a:t>
            </a:r>
            <a:r>
              <a:rPr lang="en-US" altLang="da-DK" sz="900" b="1" noProof="1">
                <a:solidFill>
                  <a:schemeClr val="tx1"/>
                </a:solidFill>
                <a:latin typeface="+mn-lt"/>
                <a:cs typeface="Arial" panose="020B0604020202020204" pitchFamily="34" charset="0"/>
              </a:rPr>
              <a:t>SHIFT</a:t>
            </a:r>
            <a:r>
              <a:rPr lang="en-US" altLang="da-DK" sz="900" b="0" noProof="1">
                <a:solidFill>
                  <a:schemeClr val="tx1"/>
                </a:solidFill>
                <a:latin typeface="+mn-lt"/>
                <a:cs typeface="Arial" panose="020B0604020202020204" pitchFamily="34" charset="0"/>
              </a:rPr>
              <a:t>-key down while dragging the corners of the picture</a:t>
            </a:r>
            <a:br>
              <a:rPr lang="en-GB" altLang="da-DK" sz="900" b="0" noProof="1">
                <a:solidFill>
                  <a:schemeClr val="tx1"/>
                </a:solidFill>
                <a:latin typeface="+mn-lt"/>
                <a:cs typeface="Arial" panose="020B0604020202020204" pitchFamily="34" charset="0"/>
              </a:rPr>
            </a:br>
            <a:endParaRPr lang="en-US" altLang="da-DK" sz="900" b="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t>
            </a:r>
            <a:r>
              <a:rPr lang="en-US" altLang="da-DK" sz="900" b="0" noProof="1">
                <a:solidFill>
                  <a:schemeClr val="tx1"/>
                </a:solidFill>
                <a:latin typeface="+mn-lt"/>
                <a:cs typeface="Arial" panose="020B0604020202020204" pitchFamily="34" charset="0"/>
              </a:rPr>
              <a:t>If you delete the picture and insert a new one, the picture may lie in front of the text or graphic. If this happens, select the picture,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right-click and choose </a:t>
            </a:r>
            <a:r>
              <a:rPr lang="en-US" altLang="da-DK" sz="900" b="1" noProof="1">
                <a:solidFill>
                  <a:schemeClr val="tx1"/>
                </a:solidFill>
                <a:latin typeface="+mn-lt"/>
                <a:cs typeface="Arial" panose="020B0604020202020204" pitchFamily="34" charset="0"/>
              </a:rPr>
              <a:t>Send to Back</a:t>
            </a:r>
            <a:endParaRPr lang="en-US"/>
          </a:p>
          <a:p>
            <a:pPr marL="0" marR="0" lvl="0" indent="0" algn="l" defTabSz="914400" rtl="0" eaLnBrk="1" fontAlgn="auto" latinLnBrk="0" hangingPunct="1">
              <a:lnSpc>
                <a:spcPct val="100000"/>
              </a:lnSpc>
              <a:spcBef>
                <a:spcPts val="1200"/>
              </a:spcBef>
              <a:spcAft>
                <a:spcPts val="600"/>
              </a:spcAft>
              <a:buClrTx/>
              <a:buSzTx/>
              <a:buFontTx/>
              <a:buNone/>
              <a:tabLst/>
              <a:defRPr/>
            </a:pPr>
            <a:r>
              <a:rPr lang="en-US" sz="1600" dirty="0">
                <a:latin typeface="+mn-lt"/>
                <a:cs typeface="Arial" panose="020B0604020202020204" pitchFamily="34" charset="0"/>
              </a:rPr>
              <a:t>GUIDES</a:t>
            </a:r>
            <a:endParaRPr lang="en-US" sz="1600" b="1" noProof="1">
              <a:solidFill>
                <a:schemeClr val="tx1"/>
              </a:solidFill>
              <a:latin typeface="+mn-lt"/>
              <a:cs typeface="Arial" panose="020B0604020202020204" pitchFamily="34" charset="0"/>
            </a:endParaRPr>
          </a:p>
          <a:p>
            <a:pPr eaLnBrk="1" hangingPunct="1">
              <a:spcAft>
                <a:spcPts val="600"/>
              </a:spcAft>
              <a:defRPr/>
            </a:pPr>
            <a:r>
              <a:rPr lang="en-US" altLang="da-DK" sz="900" b="0" noProof="1">
                <a:solidFill>
                  <a:schemeClr val="tx1"/>
                </a:solidFill>
                <a:latin typeface="+mn-lt"/>
                <a:cs typeface="Arial" panose="020B0604020202020204" pitchFamily="34" charset="0"/>
              </a:rPr>
              <a:t>Click the </a:t>
            </a:r>
            <a:r>
              <a:rPr lang="en-US" altLang="da-DK" sz="900" b="1" noProof="1">
                <a:solidFill>
                  <a:schemeClr val="tx1"/>
                </a:solidFill>
                <a:latin typeface="+mn-lt"/>
                <a:cs typeface="Arial" panose="020B0604020202020204" pitchFamily="34" charset="0"/>
              </a:rPr>
              <a:t>View</a:t>
            </a:r>
            <a:r>
              <a:rPr lang="en-US" altLang="da-DK" sz="900" b="0" noProof="1">
                <a:solidFill>
                  <a:schemeClr val="tx1"/>
                </a:solidFill>
                <a:latin typeface="+mn-lt"/>
                <a:cs typeface="Arial" panose="020B0604020202020204" pitchFamily="34" charset="0"/>
              </a:rPr>
              <a:t> tab and set tick mark next to </a:t>
            </a:r>
            <a:r>
              <a:rPr lang="en-US" altLang="da-DK" sz="900" b="1" noProof="1">
                <a:solidFill>
                  <a:schemeClr val="tx1"/>
                </a:solidFill>
                <a:latin typeface="+mn-lt"/>
                <a:cs typeface="Arial" panose="020B0604020202020204" pitchFamily="34" charset="0"/>
              </a:rPr>
              <a:t>Guides</a:t>
            </a:r>
            <a:endParaRPr lang="en-US" altLang="da-DK" sz="900" b="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Alt + F9 </a:t>
            </a:r>
            <a:r>
              <a:rPr lang="en-US" altLang="da-DK" sz="900" b="0" noProof="1">
                <a:solidFill>
                  <a:schemeClr val="tx1"/>
                </a:solidFill>
                <a:latin typeface="+mn-lt"/>
                <a:cs typeface="Arial" panose="020B0604020202020204" pitchFamily="34" charset="0"/>
              </a:rPr>
              <a:t>for quick view of guides</a:t>
            </a:r>
            <a:br>
              <a:rPr lang="en-GB" altLang="da-DK" sz="900" b="0" noProof="1">
                <a:solidFill>
                  <a:schemeClr val="tx1"/>
                </a:solidFill>
                <a:latin typeface="+mn-lt"/>
                <a:cs typeface="Arial" panose="020B0604020202020204" pitchFamily="34" charset="0"/>
              </a:rPr>
            </a:br>
            <a:r>
              <a:rPr lang="en-US" altLang="da-DK" sz="900" b="1" noProof="1">
                <a:solidFill>
                  <a:schemeClr val="tx1"/>
                </a:solidFill>
                <a:latin typeface="+mn-lt"/>
                <a:cs typeface="Arial" panose="020B0604020202020204" pitchFamily="34" charset="0"/>
              </a:rPr>
              <a:t>Mac: </a:t>
            </a:r>
            <a:r>
              <a:rPr lang="en-US" sz="900" b="0" i="0" dirty="0">
                <a:solidFill>
                  <a:srgbClr val="333333"/>
                </a:solidFill>
                <a:effectLst/>
                <a:latin typeface="Arial"/>
              </a:rPr>
              <a:t>⌘ </a:t>
            </a:r>
            <a:r>
              <a:rPr lang="en-US" altLang="da-DK" sz="900" b="0" noProof="1">
                <a:solidFill>
                  <a:schemeClr val="tx1"/>
                </a:solidFill>
                <a:latin typeface="+mn-lt"/>
                <a:cs typeface="Arial" panose="020B0604020202020204" pitchFamily="34" charset="0"/>
              </a:rPr>
              <a:t>+ option + ctrl + G</a:t>
            </a:r>
            <a:endParaRPr lang="en-US"/>
          </a:p>
        </p:txBody>
      </p:sp>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stretch>
            <a:fillRect/>
          </a:stretch>
        </p:blipFill>
        <p:spPr>
          <a:xfrm>
            <a:off x="7065739" y="1784704"/>
            <a:ext cx="305786" cy="365851"/>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3"/>
          <a:stretch>
            <a:fillRect/>
          </a:stretch>
        </p:blipFill>
        <p:spPr>
          <a:xfrm>
            <a:off x="7065739" y="3869641"/>
            <a:ext cx="313788"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8172496" y="1336538"/>
            <a:ext cx="2772000" cy="519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HEADER &amp; FOOTER</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Do this at the very end to apply the changes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on all slides</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Click on </a:t>
            </a:r>
            <a:r>
              <a:rPr lang="en-US" altLang="da-DK" sz="900" b="1" noProof="1">
                <a:solidFill>
                  <a:schemeClr val="tx1"/>
                </a:solidFill>
                <a:latin typeface="+mn-lt"/>
                <a:cs typeface="Arial" panose="020B0604020202020204" pitchFamily="34" charset="0"/>
              </a:rPr>
              <a:t>Header &amp; Footer </a:t>
            </a:r>
            <a:r>
              <a:rPr lang="en-US" altLang="da-DK" sz="900" b="0" noProof="1">
                <a:solidFill>
                  <a:schemeClr val="tx1"/>
                </a:solidFill>
                <a:latin typeface="+mn-lt"/>
                <a:cs typeface="Arial" panose="020B0604020202020204" pitchFamily="34" charset="0"/>
              </a:rPr>
              <a:t>in the </a:t>
            </a:r>
            <a:r>
              <a:rPr lang="en-US" altLang="da-DK" sz="900" b="1" noProof="1">
                <a:solidFill>
                  <a:schemeClr val="tx1"/>
                </a:solidFill>
                <a:latin typeface="+mn-lt"/>
                <a:cs typeface="Arial" panose="020B0604020202020204" pitchFamily="34" charset="0"/>
              </a:rPr>
              <a:t>Insert</a:t>
            </a:r>
            <a:r>
              <a:rPr lang="en-US" altLang="da-DK" sz="900" b="0" noProof="1">
                <a:solidFill>
                  <a:schemeClr val="tx1"/>
                </a:solidFill>
                <a:latin typeface="+mn-lt"/>
                <a:cs typeface="Arial" panose="020B0604020202020204" pitchFamily="34" charset="0"/>
              </a:rPr>
              <a:t> tab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(write the desired text, click date or Slide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number from or to)</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Click </a:t>
            </a:r>
            <a:r>
              <a:rPr lang="en-US" altLang="da-DK" sz="900" b="1" noProof="1">
                <a:solidFill>
                  <a:schemeClr val="tx1"/>
                </a:solidFill>
                <a:latin typeface="+mn-lt"/>
                <a:cs typeface="Arial" panose="020B0604020202020204" pitchFamily="34" charset="0"/>
              </a:rPr>
              <a:t>Apply to All </a:t>
            </a:r>
            <a:r>
              <a:rPr lang="en-US" altLang="da-DK" sz="900" b="0" noProof="1">
                <a:solidFill>
                  <a:schemeClr val="tx1"/>
                </a:solidFill>
                <a:latin typeface="+mn-lt"/>
                <a:cs typeface="Arial" panose="020B0604020202020204" pitchFamily="34" charset="0"/>
              </a:rPr>
              <a:t>or </a:t>
            </a:r>
            <a:r>
              <a:rPr lang="en-US" altLang="da-DK" sz="900" b="1" noProof="1">
                <a:solidFill>
                  <a:schemeClr val="tx1"/>
                </a:solidFill>
                <a:latin typeface="+mn-lt"/>
                <a:cs typeface="Arial" panose="020B0604020202020204" pitchFamily="34" charset="0"/>
              </a:rPr>
              <a:t>Apply</a:t>
            </a:r>
            <a:r>
              <a:rPr lang="en-US" altLang="da-DK" sz="900" b="0" noProof="1">
                <a:solidFill>
                  <a:schemeClr val="tx1"/>
                </a:solidFill>
                <a:latin typeface="+mn-lt"/>
                <a:cs typeface="Arial" panose="020B0604020202020204" pitchFamily="34" charset="0"/>
              </a:rPr>
              <a:t> if only used on one slide</a:t>
            </a:r>
            <a:endParaRPr lang="en-US"/>
          </a:p>
          <a:p>
            <a:pPr eaLnBrk="1" hangingPunct="1">
              <a:spcAft>
                <a:spcPts val="600"/>
              </a:spcAft>
              <a:defRPr/>
            </a:pPr>
            <a:endParaRPr lang="en-US" altLang="da-DK" sz="900" b="0" noProof="1">
              <a:solidFill>
                <a:schemeClr val="tx1"/>
              </a:solidFill>
              <a:latin typeface="+mn-lt"/>
              <a:cs typeface="Arial" panose="020B0604020202020204" pitchFamily="34" charset="0"/>
            </a:endParaRPr>
          </a:p>
          <a:p>
            <a:pPr eaLnBrk="1" hangingPunct="1">
              <a:spcAft>
                <a:spcPts val="600"/>
              </a:spcAft>
              <a:defRPr/>
            </a:pPr>
            <a:r>
              <a:rPr lang="en-US" altLang="da-DK" sz="1600" b="0" noProof="1">
                <a:solidFill>
                  <a:schemeClr val="tx1"/>
                </a:solidFill>
                <a:latin typeface="+mn-lt"/>
                <a:cs typeface="Arial" panose="020B0604020202020204" pitchFamily="34" charset="0"/>
              </a:rPr>
              <a:t>COPY/PASTE CONTENT</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When copying old content to your new presentation,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2 options are available:</a:t>
            </a:r>
            <a:endParaRPr lang="en-US"/>
          </a:p>
          <a:p>
            <a:pPr eaLnBrk="1" hangingPunct="1">
              <a:spcAft>
                <a:spcPts val="600"/>
              </a:spcAft>
              <a:defRPr/>
            </a:pPr>
            <a:r>
              <a:rPr lang="en-US" altLang="da-DK" sz="900" b="1" noProof="1">
                <a:solidFill>
                  <a:schemeClr val="tx1"/>
                </a:solidFill>
                <a:latin typeface="+mn-lt"/>
                <a:cs typeface="Arial" panose="020B0604020202020204" pitchFamily="34" charset="0"/>
              </a:rPr>
              <a:t>1. Best practice: </a:t>
            </a:r>
            <a:r>
              <a:rPr lang="en-US" altLang="da-DK" sz="900" b="0" noProof="1">
                <a:solidFill>
                  <a:schemeClr val="tx1"/>
                </a:solidFill>
                <a:latin typeface="+mn-lt"/>
                <a:cs typeface="Arial" panose="020B0604020202020204" pitchFamily="34" charset="0"/>
              </a:rPr>
              <a:t>Create a slide in your new presentation and copy </a:t>
            </a:r>
            <a:r>
              <a:rPr lang="en-US" altLang="da-DK" sz="900" b="0" i="0" u="sng" noProof="1">
                <a:solidFill>
                  <a:schemeClr val="tx1"/>
                </a:solidFill>
                <a:latin typeface="+mn-lt"/>
                <a:cs typeface="Arial" panose="020B0604020202020204" pitchFamily="34" charset="0"/>
              </a:rPr>
              <a:t>one</a:t>
            </a:r>
            <a:r>
              <a:rPr lang="en-US" altLang="da-DK" sz="900" b="0" i="0" u="none" noProof="1">
                <a:solidFill>
                  <a:schemeClr val="tx1"/>
                </a:solidFill>
                <a:latin typeface="+mn-lt"/>
                <a:cs typeface="Arial" panose="020B0604020202020204" pitchFamily="34" charset="0"/>
              </a:rPr>
              <a:t> piece of content at a time (e.g. copy all text from </a:t>
            </a:r>
            <a:r>
              <a:rPr lang="en-US" altLang="da-DK" sz="900" b="0" i="0" u="sng" noProof="1">
                <a:solidFill>
                  <a:schemeClr val="tx1"/>
                </a:solidFill>
                <a:latin typeface="+mn-lt"/>
                <a:cs typeface="Arial" panose="020B0604020202020204" pitchFamily="34" charset="0"/>
              </a:rPr>
              <a:t>one</a:t>
            </a:r>
            <a:r>
              <a:rPr lang="en-US" altLang="da-DK" sz="900" b="0" i="0" u="none" noProof="1">
                <a:solidFill>
                  <a:schemeClr val="tx1"/>
                </a:solidFill>
                <a:latin typeface="+mn-lt"/>
                <a:cs typeface="Arial" panose="020B0604020202020204" pitchFamily="34" charset="0"/>
              </a:rPr>
              <a:t> textbox)</a:t>
            </a:r>
            <a:endParaRPr lang="en-US" altLang="da-DK" sz="900" b="1" i="0" u="sng"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2. </a:t>
            </a:r>
            <a:r>
              <a:rPr lang="en-US" altLang="da-DK" sz="90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View &gt; Slidemaster and delete them)</a:t>
            </a:r>
            <a:endParaRPr lang="en-US" altLang="da-DK" sz="900" b="1" noProof="1">
              <a:solidFill>
                <a:schemeClr val="tx1"/>
              </a:solidFill>
              <a:latin typeface="+mn-lt"/>
              <a:cs typeface="Arial" panose="020B0604020202020204" pitchFamily="34" charset="0"/>
            </a:endParaRPr>
          </a:p>
          <a:p>
            <a:pPr eaLnBrk="1" hangingPunct="1">
              <a:spcAft>
                <a:spcPts val="600"/>
              </a:spcAft>
              <a:defRPr/>
            </a:pPr>
            <a:endParaRPr lang="en-US"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SLIDES &amp; SLIDE ELEMENTS</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Arial" panose="020B0604020202020204" pitchFamily="34" charset="0"/>
              </a:rPr>
              <a:t>Insert predefined slides and elements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using the Templafy pane. Choose </a:t>
            </a:r>
            <a:br>
              <a:rPr lang="en-GB" altLang="da-DK" sz="900" b="0" noProof="1">
                <a:solidFill>
                  <a:schemeClr val="tx1"/>
                </a:solidFill>
                <a:latin typeface="+mn-lt"/>
                <a:cs typeface="Arial" panose="020B0604020202020204" pitchFamily="34" charset="0"/>
              </a:rPr>
            </a:br>
            <a:r>
              <a:rPr lang="en-US" altLang="da-DK" sz="900" b="1" noProof="1">
                <a:solidFill>
                  <a:schemeClr val="tx1"/>
                </a:solidFill>
                <a:latin typeface="+mn-lt"/>
                <a:cs typeface="Arial" panose="020B0604020202020204" pitchFamily="34" charset="0"/>
              </a:rPr>
              <a:t>Slides</a:t>
            </a:r>
            <a:r>
              <a:rPr lang="en-US" altLang="da-DK" sz="900" b="0" noProof="1">
                <a:solidFill>
                  <a:schemeClr val="tx1"/>
                </a:solidFill>
                <a:latin typeface="+mn-lt"/>
                <a:cs typeface="Arial" panose="020B0604020202020204" pitchFamily="34" charset="0"/>
              </a:rPr>
              <a:t> and </a:t>
            </a:r>
            <a:r>
              <a:rPr lang="en-US" altLang="da-DK" sz="900" b="1" noProof="1">
                <a:solidFill>
                  <a:schemeClr val="tx1"/>
                </a:solidFill>
                <a:latin typeface="+mn-lt"/>
                <a:cs typeface="Arial" panose="020B0604020202020204" pitchFamily="34" charset="0"/>
              </a:rPr>
              <a:t>Slide elements </a:t>
            </a:r>
            <a:r>
              <a:rPr lang="en-US" altLang="da-DK" sz="900" b="0" noProof="1">
                <a:solidFill>
                  <a:schemeClr val="tx1"/>
                </a:solidFill>
                <a:latin typeface="+mn-lt"/>
                <a:cs typeface="Arial" panose="020B0604020202020204" pitchFamily="34" charset="0"/>
              </a:rPr>
              <a:t>from the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buttons in the Templafy pane on the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right side of the screen</a:t>
            </a:r>
            <a:endParaRPr lang="en-US" altLang="da-DK" sz="900" b="1" noProof="1">
              <a:solidFill>
                <a:schemeClr val="tx1"/>
              </a:solidFill>
              <a:latin typeface="+mn-lt"/>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331788" y="291401"/>
            <a:ext cx="11317285" cy="650171"/>
          </a:xfrm>
          <a:prstGeom prst="rect">
            <a:avLst/>
          </a:prstGeom>
          <a:noFill/>
        </p:spPr>
        <p:txBody>
          <a:bodyPr wrap="square" lIns="0" tIns="0" rIns="0" bIns="0" rtlCol="0" anchor="t" anchorCtr="0">
            <a:noAutofit/>
          </a:bodyPr>
          <a:lstStyle/>
          <a:p>
            <a:r>
              <a:rPr lang="en-US" sz="3200" b="0" noProof="1">
                <a:solidFill>
                  <a:schemeClr val="tx1"/>
                </a:solidFill>
                <a:latin typeface="+mj-lt"/>
                <a:cs typeface="Arial" panose="020B0604020202020204" pitchFamily="34" charset="0"/>
              </a:rPr>
              <a:t>TIPS &amp; TRICKS - YOUR USER GUIDE</a:t>
            </a:r>
            <a:endParaRPr lang="en-US"/>
          </a:p>
        </p:txBody>
      </p:sp>
      <p:pic>
        <p:nvPicPr>
          <p:cNvPr id="19" name="Picture 12">
            <a:extLst>
              <a:ext uri="{FF2B5EF4-FFF2-40B4-BE49-F238E27FC236}">
                <a16:creationId xmlns:a16="http://schemas.microsoft.com/office/drawing/2014/main" id="{D59A1415-DF88-48C2-BFBD-2900D34A9A2E}"/>
              </a:ext>
            </a:extLst>
          </p:cNvPr>
          <p:cNvPicPr>
            <a:picLocks noChangeAspect="1"/>
          </p:cNvPicPr>
          <p:nvPr userDrawn="1"/>
        </p:nvPicPr>
        <p:blipFill>
          <a:blip r:embed="rId4"/>
          <a:stretch>
            <a:fillRect/>
          </a:stretch>
        </p:blipFill>
        <p:spPr>
          <a:xfrm>
            <a:off x="10944496" y="1959171"/>
            <a:ext cx="378293" cy="543366"/>
          </a:xfrm>
          <a:prstGeom prst="rect">
            <a:avLst/>
          </a:prstGeom>
        </p:spPr>
      </p:pic>
      <p:sp>
        <p:nvSpPr>
          <p:cNvPr id="20" name="Date Placeholder 6">
            <a:extLst>
              <a:ext uri="{FF2B5EF4-FFF2-40B4-BE49-F238E27FC236}">
                <a16:creationId xmlns:a16="http://schemas.microsoft.com/office/drawing/2014/main" id="{56AA1691-6753-45B8-AB77-1105989467F7}"/>
              </a:ext>
            </a:extLst>
          </p:cNvPr>
          <p:cNvSpPr>
            <a:spLocks noGrp="1" noRot="1" noMove="1" noResize="1" noEditPoints="1" noAdjustHandles="1" noChangeArrowheads="1" noChangeShapeType="1"/>
          </p:cNvSpPr>
          <p:nvPr>
            <p:ph type="dt" sz="half" idx="15"/>
          </p:nvPr>
        </p:nvSpPr>
        <p:spPr>
          <a:xfrm>
            <a:off x="0" y="6858000"/>
            <a:ext cx="0" cy="0"/>
          </a:xfrm>
        </p:spPr>
        <p:txBody>
          <a:bodyPr/>
          <a:lstStyle>
            <a:lvl1pPr>
              <a:defRPr sz="100">
                <a:noFill/>
              </a:defRPr>
            </a:lvl1pPr>
          </a:lstStyle>
          <a:p>
            <a:fld id="{818B4985-F782-412B-98D5-683B123484E3}" type="datetime4">
              <a:rPr lang="en-US" smtClean="0"/>
              <a:t>February 26, 2026</a:t>
            </a:fld>
            <a:endParaRPr lang="en-US" dirty="0"/>
          </a:p>
        </p:txBody>
      </p:sp>
      <p:sp>
        <p:nvSpPr>
          <p:cNvPr id="21" name="Footer Placeholder 8" hidden="1">
            <a:extLst>
              <a:ext uri="{FF2B5EF4-FFF2-40B4-BE49-F238E27FC236}">
                <a16:creationId xmlns:a16="http://schemas.microsoft.com/office/drawing/2014/main" id="{2F8C9320-E8BF-471F-8DD3-1BC479021917}"/>
              </a:ext>
            </a:extLst>
          </p:cNvPr>
          <p:cNvSpPr>
            <a:spLocks noGrp="1" noRot="1" noMove="1" noResize="1" noEditPoints="1" noAdjustHandles="1" noChangeArrowheads="1" noChangeShapeType="1"/>
          </p:cNvSpPr>
          <p:nvPr>
            <p:ph type="ftr" sz="quarter" idx="16"/>
          </p:nvPr>
        </p:nvSpPr>
        <p:spPr>
          <a:xfrm>
            <a:off x="0" y="6858000"/>
            <a:ext cx="0" cy="0"/>
          </a:xfrm>
        </p:spPr>
        <p:txBody>
          <a:bodyPr/>
          <a:lstStyle>
            <a:lvl1pPr>
              <a:defRPr sz="100">
                <a:noFill/>
              </a:defRPr>
            </a:lvl1pPr>
          </a:lstStyle>
          <a:p>
            <a:endParaRPr lang="en-US" dirty="0"/>
          </a:p>
        </p:txBody>
      </p:sp>
      <p:sp>
        <p:nvSpPr>
          <p:cNvPr id="22" name="Slide Number Placeholder 10" hidden="1">
            <a:extLst>
              <a:ext uri="{FF2B5EF4-FFF2-40B4-BE49-F238E27FC236}">
                <a16:creationId xmlns:a16="http://schemas.microsoft.com/office/drawing/2014/main" id="{B01A309B-80AB-481C-AE3F-3C56C2C92EE2}"/>
              </a:ext>
            </a:extLst>
          </p:cNvPr>
          <p:cNvSpPr>
            <a:spLocks noGrp="1" noRot="1" noMove="1" noResize="1" noEditPoints="1" noAdjustHandles="1" noChangeArrowheads="1" noChangeShapeType="1"/>
          </p:cNvSpPr>
          <p:nvPr>
            <p:ph type="sldNum" sz="quarter" idx="17"/>
          </p:nvPr>
        </p:nvSpPr>
        <p:spPr>
          <a:xfrm>
            <a:off x="0" y="6858000"/>
            <a:ext cx="0" cy="0"/>
          </a:xfrm>
        </p:spPr>
        <p:txBody>
          <a:bodyPr/>
          <a:lstStyle>
            <a:lvl1pPr>
              <a:defRPr sz="100">
                <a:noFill/>
              </a:defRPr>
            </a:lvl1pPr>
          </a:lstStyle>
          <a:p>
            <a:fld id="{23AA811B-2EBD-4900-905E-5BE206449611}" type="slidenum">
              <a:rPr lang="en-US" smtClean="0"/>
              <a:pPr/>
              <a:t>‹#›</a:t>
            </a:fld>
            <a:endParaRPr lang="en-US" dirty="0"/>
          </a:p>
        </p:txBody>
      </p:sp>
      <p:pic>
        <p:nvPicPr>
          <p:cNvPr id="9" name="Picture 33">
            <a:extLst>
              <a:ext uri="{FF2B5EF4-FFF2-40B4-BE49-F238E27FC236}">
                <a16:creationId xmlns:a16="http://schemas.microsoft.com/office/drawing/2014/main" id="{B03E872F-21DD-423D-B6DE-4945F155FB87}"/>
              </a:ext>
            </a:extLst>
          </p:cNvPr>
          <p:cNvPicPr>
            <a:picLocks noChangeAspect="1"/>
          </p:cNvPicPr>
          <p:nvPr userDrawn="1"/>
        </p:nvPicPr>
        <p:blipFill rotWithShape="1">
          <a:blip r:embed="rId5"/>
          <a:srcRect l="3901" t="45142" r="62601" b="9046"/>
          <a:stretch/>
        </p:blipFill>
        <p:spPr>
          <a:xfrm>
            <a:off x="7065739" y="3152530"/>
            <a:ext cx="341204" cy="321707"/>
          </a:xfrm>
          <a:prstGeom prst="rect">
            <a:avLst/>
          </a:prstGeom>
        </p:spPr>
      </p:pic>
      <p:sp>
        <p:nvSpPr>
          <p:cNvPr id="24" name="Text Box 2">
            <a:extLst>
              <a:ext uri="{FF2B5EF4-FFF2-40B4-BE49-F238E27FC236}">
                <a16:creationId xmlns:a16="http://schemas.microsoft.com/office/drawing/2014/main" id="{8B1B4749-2B7E-4474-A2D3-2B2892ADCA26}"/>
              </a:ext>
            </a:extLst>
          </p:cNvPr>
          <p:cNvSpPr txBox="1">
            <a:spLocks noChangeArrowheads="1"/>
          </p:cNvSpPr>
          <p:nvPr userDrawn="1"/>
        </p:nvSpPr>
        <p:spPr bwMode="auto">
          <a:xfrm>
            <a:off x="331788" y="1336538"/>
            <a:ext cx="2772000" cy="464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TEXT STYLES</a:t>
            </a:r>
            <a:endParaRPr lang="en-US" altLang="da-DK" sz="1600" b="0" noProof="1">
              <a:solidFill>
                <a:schemeClr val="tx1"/>
              </a:solidFill>
              <a:latin typeface="+mn-lt"/>
              <a:cs typeface="Arial" panose="020B0604020202020204" pitchFamily="34" charset="0"/>
            </a:endParaRPr>
          </a:p>
          <a:p>
            <a:pPr eaLnBrk="1" hangingPunct="1">
              <a:spcAft>
                <a:spcPts val="600"/>
              </a:spcAft>
              <a:defRPr/>
            </a:pPr>
            <a:r>
              <a:rPr lang="en-US" altLang="da-DK" sz="900" b="0" noProof="1">
                <a:solidFill>
                  <a:schemeClr val="tx1"/>
                </a:solidFill>
                <a:latin typeface="+mn-lt"/>
                <a:cs typeface="Arial" panose="020B0604020202020204" pitchFamily="34" charset="0"/>
              </a:rPr>
              <a:t>Use the </a:t>
            </a:r>
            <a:r>
              <a:rPr lang="en-US" altLang="da-DK" sz="900" b="1" noProof="1">
                <a:solidFill>
                  <a:schemeClr val="tx1"/>
                </a:solidFill>
                <a:latin typeface="+mn-lt"/>
                <a:cs typeface="Arial" panose="020B0604020202020204" pitchFamily="34" charset="0"/>
              </a:rPr>
              <a:t>TAB</a:t>
            </a:r>
            <a:r>
              <a:rPr lang="en-US" altLang="da-DK" sz="900" b="0" noProof="1">
                <a:solidFill>
                  <a:schemeClr val="tx1"/>
                </a:solidFill>
                <a:latin typeface="+mn-lt"/>
                <a:cs typeface="Arial" panose="020B0604020202020204" pitchFamily="34" charset="0"/>
              </a:rPr>
              <a:t>-key</a:t>
            </a:r>
            <a:r>
              <a:rPr lang="en-US" altLang="da-DK" sz="900" b="0" baseline="0" noProof="1">
                <a:solidFill>
                  <a:schemeClr val="tx1"/>
                </a:solidFill>
                <a:latin typeface="+mn-lt"/>
                <a:cs typeface="Arial" panose="020B0604020202020204" pitchFamily="34" charset="0"/>
              </a:rPr>
              <a:t> to jump through levels. Click </a:t>
            </a:r>
            <a:r>
              <a:rPr lang="en-US" altLang="da-DK" sz="900" b="1" baseline="0" noProof="1">
                <a:solidFill>
                  <a:schemeClr val="tx1"/>
                </a:solidFill>
                <a:latin typeface="+mn-lt"/>
                <a:cs typeface="Arial" panose="020B0604020202020204" pitchFamily="34" charset="0"/>
              </a:rPr>
              <a:t>ENTER </a:t>
            </a:r>
            <a:r>
              <a:rPr lang="en-US" altLang="da-DK" sz="900" b="0" baseline="0" noProof="1">
                <a:solidFill>
                  <a:schemeClr val="tx1"/>
                </a:solidFill>
                <a:latin typeface="+mn-lt"/>
                <a:cs typeface="Arial" panose="020B0604020202020204" pitchFamily="34" charset="0"/>
              </a:rPr>
              <a:t>and</a:t>
            </a:r>
            <a:r>
              <a:rPr lang="en-US" altLang="da-DK" sz="900" b="1" baseline="0" noProof="1">
                <a:solidFill>
                  <a:schemeClr val="tx1"/>
                </a:solidFill>
                <a:latin typeface="+mn-lt"/>
                <a:cs typeface="Arial" panose="020B0604020202020204" pitchFamily="34" charset="0"/>
              </a:rPr>
              <a:t> TAB</a:t>
            </a:r>
            <a:r>
              <a:rPr lang="en-US" altLang="da-DK" sz="900" b="0" baseline="0" noProof="1">
                <a:solidFill>
                  <a:schemeClr val="tx1"/>
                </a:solidFill>
                <a:latin typeface="+mn-lt"/>
                <a:cs typeface="Arial" panose="020B0604020202020204" pitchFamily="34" charset="0"/>
              </a:rPr>
              <a:t> to switch from one level to the next level</a:t>
            </a:r>
            <a:endParaRPr lang="en-US"/>
          </a:p>
          <a:p>
            <a:pPr eaLnBrk="1" hangingPunct="1">
              <a:spcAft>
                <a:spcPts val="600"/>
              </a:spcAft>
              <a:defRPr/>
            </a:pPr>
            <a:r>
              <a:rPr lang="en-US" altLang="da-DK" sz="900" b="0" baseline="0" noProof="1">
                <a:solidFill>
                  <a:schemeClr val="tx1"/>
                </a:solidFill>
                <a:latin typeface="+mn-lt"/>
                <a:cs typeface="Arial" panose="020B0604020202020204" pitchFamily="34" charset="0"/>
              </a:rPr>
              <a:t>To go back in levels use </a:t>
            </a:r>
            <a:r>
              <a:rPr lang="en-US" altLang="da-DK" sz="900" b="1" baseline="0" noProof="1">
                <a:solidFill>
                  <a:schemeClr val="tx1"/>
                </a:solidFill>
                <a:latin typeface="+mn-lt"/>
                <a:cs typeface="Arial" panose="020B0604020202020204" pitchFamily="34" charset="0"/>
              </a:rPr>
              <a:t>SHIFT-TAB</a:t>
            </a:r>
            <a:endParaRPr lang="en-US" sz="900" b="1" noProof="1">
              <a:solidFill>
                <a:schemeClr val="tx1"/>
              </a:solidFill>
              <a:latin typeface="+mn-lt"/>
              <a:cs typeface="Arial" panose="020B0604020202020204" pitchFamily="34" charset="0"/>
            </a:endParaRPr>
          </a:p>
          <a:p>
            <a:pPr eaLnBrk="1" hangingPunct="1">
              <a:spcAft>
                <a:spcPts val="600"/>
              </a:spcAft>
              <a:defRPr/>
            </a:pPr>
            <a:r>
              <a:rPr lang="en-US" sz="900" noProof="1">
                <a:solidFill>
                  <a:schemeClr val="tx1"/>
                </a:solidFill>
                <a:latin typeface="+mn-lt"/>
                <a:cs typeface="Arial" panose="020B0604020202020204" pitchFamily="34" charset="0"/>
              </a:rPr>
              <a:t>Alternatively, </a:t>
            </a:r>
            <a:r>
              <a:rPr lang="en-US" sz="900" b="1" noProof="1">
                <a:solidFill>
                  <a:schemeClr val="tx1"/>
                </a:solidFill>
                <a:latin typeface="+mn-lt"/>
                <a:cs typeface="Arial" panose="020B0604020202020204" pitchFamily="34" charset="0"/>
              </a:rPr>
              <a:t>Increase</a:t>
            </a:r>
            <a:r>
              <a:rPr lang="en-US" sz="900" baseline="0" noProof="1">
                <a:solidFill>
                  <a:schemeClr val="tx1"/>
                </a:solidFill>
                <a:latin typeface="+mn-lt"/>
                <a:cs typeface="Arial" panose="020B0604020202020204" pitchFamily="34" charset="0"/>
              </a:rPr>
              <a:t> and </a:t>
            </a:r>
            <a:r>
              <a:rPr lang="en-US" sz="900" b="1" baseline="0" noProof="1">
                <a:solidFill>
                  <a:schemeClr val="tx1"/>
                </a:solidFill>
                <a:latin typeface="+mn-lt"/>
                <a:cs typeface="Arial" panose="020B0604020202020204" pitchFamily="34" charset="0"/>
              </a:rPr>
              <a:t>Decrease </a:t>
            </a:r>
            <a:r>
              <a:rPr lang="en-US" sz="900" baseline="0" noProof="1">
                <a:solidFill>
                  <a:schemeClr val="tx1"/>
                </a:solidFill>
                <a:latin typeface="+mn-lt"/>
                <a:cs typeface="Arial" panose="020B0604020202020204" pitchFamily="34" charset="0"/>
              </a:rPr>
              <a:t>list level can be used</a:t>
            </a:r>
            <a:br>
              <a:rPr lang="en-GB" sz="900" baseline="0" noProof="1">
                <a:solidFill>
                  <a:schemeClr val="tx1"/>
                </a:solidFill>
                <a:latin typeface="+mn-lt"/>
                <a:cs typeface="Arial" panose="020B0604020202020204" pitchFamily="34" charset="0"/>
              </a:rPr>
            </a:br>
            <a:endParaRPr lang="en-US" sz="900" baseline="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t>
            </a:r>
            <a:r>
              <a:rPr lang="en-US" sz="900" b="1" noProof="1">
                <a:solidFill>
                  <a:schemeClr val="tx1"/>
                </a:solidFill>
                <a:latin typeface="+mn-lt"/>
                <a:cs typeface="Arial" panose="020B0604020202020204" pitchFamily="34" charset="0"/>
              </a:rPr>
              <a:t>Use bullet button</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Click on the bullet button to reaply the correct bullet again</a:t>
            </a:r>
            <a:endParaRPr lang="en-US"/>
          </a:p>
          <a:p>
            <a:pPr eaLnBrk="1" hangingPunct="1">
              <a:spcAft>
                <a:spcPts val="600"/>
              </a:spcAft>
              <a:defRPr/>
            </a:pPr>
            <a:br>
              <a:rPr lang="en-GB" altLang="da-DK" sz="900" b="0" noProof="1">
                <a:solidFill>
                  <a:schemeClr val="tx1"/>
                </a:solidFill>
                <a:latin typeface="+mn-lt"/>
                <a:cs typeface="Arial" panose="020B0604020202020204" pitchFamily="34" charset="0"/>
              </a:rPr>
            </a:br>
            <a:r>
              <a:rPr lang="en-US" sz="1600" dirty="0">
                <a:latin typeface="+mn-lt"/>
                <a:cs typeface="Arial" panose="020B0604020202020204" pitchFamily="34" charset="0"/>
              </a:rPr>
              <a:t>SLIDES &amp; LAYOUTS</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Arial" panose="020B0604020202020204" pitchFamily="34" charset="0"/>
              </a:rPr>
              <a:t>Click on the menu </a:t>
            </a:r>
            <a:r>
              <a:rPr lang="en-US" altLang="da-DK" sz="900" b="1" noProof="1">
                <a:solidFill>
                  <a:schemeClr val="tx1"/>
                </a:solidFill>
                <a:latin typeface="+mn-lt"/>
                <a:cs typeface="Arial" panose="020B0604020202020204" pitchFamily="34" charset="0"/>
              </a:rPr>
              <a:t>New Slide </a:t>
            </a:r>
            <a:r>
              <a:rPr lang="en-US" altLang="da-DK" sz="900" b="0" noProof="1">
                <a:solidFill>
                  <a:schemeClr val="tx1"/>
                </a:solidFill>
                <a:latin typeface="+mn-lt"/>
                <a:cs typeface="Arial" panose="020B0604020202020204" pitchFamily="34" charset="0"/>
              </a:rPr>
              <a:t>in the </a:t>
            </a:r>
            <a:r>
              <a:rPr lang="en-US" altLang="da-DK" sz="900" b="1" noProof="1">
                <a:solidFill>
                  <a:schemeClr val="tx1"/>
                </a:solidFill>
                <a:latin typeface="+mn-lt"/>
                <a:cs typeface="Arial" panose="020B0604020202020204" pitchFamily="34" charset="0"/>
              </a:rPr>
              <a:t>Home</a:t>
            </a:r>
            <a:r>
              <a:rPr lang="en-US" altLang="da-DK" sz="900" b="0" noProof="1">
                <a:solidFill>
                  <a:schemeClr val="tx1"/>
                </a:solidFill>
                <a:latin typeface="+mn-lt"/>
                <a:cs typeface="Arial" panose="020B0604020202020204" pitchFamily="34" charset="0"/>
              </a:rPr>
              <a:t> tab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to insert a new slide</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US" altLang="da-DK" sz="900" b="1" noProof="1">
                <a:solidFill>
                  <a:schemeClr val="tx1"/>
                </a:solidFill>
                <a:latin typeface="+mn-lt"/>
                <a:cs typeface="Arial" panose="020B0604020202020204" pitchFamily="34" charset="0"/>
              </a:rPr>
              <a:t>Change layout</a:t>
            </a:r>
            <a:endParaRPr lang="en-US" altLang="da-DK" sz="900" b="0" noProof="1">
              <a:solidFill>
                <a:schemeClr val="tx1"/>
              </a:solidFill>
              <a:latin typeface="+mn-lt"/>
              <a:cs typeface="Arial" panose="020B0604020202020204" pitchFamily="34" charset="0"/>
            </a:endParaRPr>
          </a:p>
          <a:p>
            <a:pPr marL="0" indent="0">
              <a:spcAft>
                <a:spcPts val="600"/>
              </a:spcAft>
              <a:buFont typeface="+mj-lt"/>
              <a:buNone/>
            </a:pPr>
            <a:r>
              <a:rPr lang="en-US" sz="900" dirty="0">
                <a:solidFill>
                  <a:srgbClr val="000000"/>
                </a:solidFill>
                <a:latin typeface="+mn-lt"/>
                <a:ea typeface="Arial" panose="020B0604020202020204" pitchFamily="34" charset="0"/>
              </a:rPr>
              <a:t>Click on the arrow next to </a:t>
            </a:r>
            <a:r>
              <a:rPr lang="en-US" sz="900" b="1" dirty="0">
                <a:solidFill>
                  <a:srgbClr val="000000"/>
                </a:solidFill>
                <a:latin typeface="+mn-lt"/>
                <a:ea typeface="Arial" panose="020B0604020202020204" pitchFamily="34" charset="0"/>
              </a:rPr>
              <a:t>Layout</a:t>
            </a:r>
            <a:br>
              <a:rPr lang="en-GB" sz="900" b="1" dirty="0">
                <a:solidFill>
                  <a:srgbClr val="000000"/>
                </a:solidFill>
                <a:latin typeface="+mn-lt"/>
                <a:ea typeface="Arial" panose="020B0604020202020204" pitchFamily="34" charset="0"/>
              </a:rPr>
            </a:br>
            <a:r>
              <a:rPr lang="en-US" sz="900" dirty="0">
                <a:solidFill>
                  <a:srgbClr val="000000"/>
                </a:solidFill>
                <a:latin typeface="+mn-lt"/>
                <a:ea typeface="Arial" panose="020B0604020202020204" pitchFamily="34" charset="0"/>
              </a:rPr>
              <a:t>to view a dropdown menu of possible slide layouts</a:t>
            </a:r>
            <a:br>
              <a:rPr lang="en-GB" sz="900" dirty="0">
                <a:solidFill>
                  <a:srgbClr val="000000"/>
                </a:solidFill>
                <a:latin typeface="+mn-lt"/>
                <a:ea typeface="Arial" panose="020B0604020202020204" pitchFamily="34" charset="0"/>
              </a:rPr>
            </a:br>
            <a:endParaRPr lang="en-US" sz="900" dirty="0">
              <a:solidFill>
                <a:srgbClr val="000000"/>
              </a:solidFill>
              <a:latin typeface="+mn-lt"/>
              <a:ea typeface="Arial" panose="020B0604020202020204" pitchFamily="34" charset="0"/>
            </a:endParaRPr>
          </a:p>
          <a:p>
            <a:pPr eaLnBrk="1" hangingPunct="1">
              <a:spcAft>
                <a:spcPts val="600"/>
              </a:spcAft>
              <a:defRPr/>
            </a:pPr>
            <a:r>
              <a:rPr lang="en-US" sz="900" b="1" noProof="1">
                <a:solidFill>
                  <a:schemeClr val="tx1"/>
                </a:solidFill>
                <a:latin typeface="+mn-lt"/>
                <a:cs typeface="Arial" panose="020B0604020202020204" pitchFamily="34" charset="0"/>
              </a:rPr>
              <a:t>Reset slide</a:t>
            </a:r>
            <a:endParaRPr lang="en-US"/>
          </a:p>
          <a:p>
            <a:pPr marL="0" marR="0" indent="0" algn="l" defTabSz="914400" rtl="0" eaLnBrk="1" fontAlgn="auto" latinLnBrk="0" hangingPunct="1">
              <a:lnSpc>
                <a:spcPct val="100000"/>
              </a:lnSpc>
              <a:spcBef>
                <a:spcPts val="0"/>
              </a:spcBef>
              <a:spcAft>
                <a:spcPts val="600"/>
              </a:spcAft>
              <a:buClrTx/>
              <a:buSzTx/>
              <a:buFont typeface="+mj-lt"/>
              <a:buNone/>
              <a:tabLst/>
              <a:defRPr/>
            </a:pPr>
            <a:r>
              <a:rPr lang="en-US" altLang="da-DK" sz="900" b="1" noProof="1">
                <a:solidFill>
                  <a:schemeClr val="tx1"/>
                </a:solidFill>
                <a:latin typeface="+mn-lt"/>
                <a:cs typeface="Arial" panose="020B0604020202020204" pitchFamily="34" charset="0"/>
              </a:rPr>
              <a:t>1. </a:t>
            </a:r>
            <a:r>
              <a:rPr lang="en-US" altLang="da-DK" sz="900" noProof="1">
                <a:solidFill>
                  <a:schemeClr val="tx1"/>
                </a:solidFill>
                <a:latin typeface="+mn-lt"/>
                <a:cs typeface="Arial" panose="020B0604020202020204" pitchFamily="34" charset="0"/>
              </a:rPr>
              <a:t>Click the </a:t>
            </a:r>
            <a:r>
              <a:rPr lang="en-US" altLang="da-DK" sz="900" b="1" noProof="1">
                <a:solidFill>
                  <a:schemeClr val="tx1"/>
                </a:solidFill>
                <a:latin typeface="+mn-lt"/>
                <a:cs typeface="Arial" panose="020B0604020202020204" pitchFamily="34" charset="0"/>
              </a:rPr>
              <a:t>Home</a:t>
            </a:r>
            <a:r>
              <a:rPr lang="en-US" altLang="da-DK" sz="900" noProof="1">
                <a:solidFill>
                  <a:schemeClr val="tx1"/>
                </a:solidFill>
                <a:latin typeface="+mn-lt"/>
                <a:cs typeface="Arial" panose="020B0604020202020204" pitchFamily="34" charset="0"/>
              </a:rPr>
              <a:t> tab</a:t>
            </a:r>
            <a:endParaRPr lang="en-US"/>
          </a:p>
          <a:p>
            <a:pPr marL="0" marR="0" indent="0" algn="l" defTabSz="914400" rtl="0" eaLnBrk="1" fontAlgn="auto" latinLnBrk="0" hangingPunct="1">
              <a:lnSpc>
                <a:spcPct val="100000"/>
              </a:lnSpc>
              <a:spcBef>
                <a:spcPts val="0"/>
              </a:spcBef>
              <a:spcAft>
                <a:spcPts val="600"/>
              </a:spcAft>
              <a:buClrTx/>
              <a:buSzTx/>
              <a:buFont typeface="+mj-lt"/>
              <a:buNone/>
              <a:tabLst/>
              <a:defRPr/>
            </a:pPr>
            <a:r>
              <a:rPr lang="en-US" altLang="da-DK" sz="900" b="1" noProof="1">
                <a:solidFill>
                  <a:schemeClr val="tx1"/>
                </a:solidFill>
                <a:latin typeface="+mn-lt"/>
                <a:cs typeface="Arial" panose="020B0604020202020204" pitchFamily="34" charset="0"/>
              </a:rPr>
              <a:t>2. </a:t>
            </a:r>
            <a:r>
              <a:rPr lang="en-US" altLang="da-DK" sz="900" noProof="1">
                <a:solidFill>
                  <a:schemeClr val="tx1"/>
                </a:solidFill>
                <a:latin typeface="+mn-lt"/>
                <a:cs typeface="Arial" panose="020B0604020202020204" pitchFamily="34" charset="0"/>
              </a:rPr>
              <a:t>Click the </a:t>
            </a:r>
            <a:r>
              <a:rPr lang="en-US" altLang="da-DK" sz="900" b="1" noProof="1">
                <a:solidFill>
                  <a:schemeClr val="tx1"/>
                </a:solidFill>
                <a:latin typeface="+mn-lt"/>
                <a:cs typeface="Arial" panose="020B0604020202020204" pitchFamily="34" charset="0"/>
              </a:rPr>
              <a:t>Reset</a:t>
            </a:r>
            <a:r>
              <a:rPr lang="en-US" altLang="da-DK" sz="900" noProof="1">
                <a:solidFill>
                  <a:schemeClr val="tx1"/>
                </a:solidFill>
                <a:latin typeface="+mn-lt"/>
                <a:cs typeface="Arial" panose="020B0604020202020204" pitchFamily="34" charset="0"/>
              </a:rPr>
              <a:t> menu to reset position, size and formatting of the slide placeholders to </a:t>
            </a:r>
            <a:br>
              <a:rPr lang="en-GB" altLang="da-DK" sz="900" noProof="1">
                <a:solidFill>
                  <a:schemeClr val="tx1"/>
                </a:solidFill>
                <a:latin typeface="+mn-lt"/>
                <a:cs typeface="Arial" panose="020B0604020202020204" pitchFamily="34" charset="0"/>
              </a:rPr>
            </a:br>
            <a:r>
              <a:rPr lang="en-US" altLang="da-DK" sz="900" noProof="1">
                <a:solidFill>
                  <a:schemeClr val="tx1"/>
                </a:solidFill>
                <a:latin typeface="+mn-lt"/>
                <a:cs typeface="Arial" panose="020B0604020202020204" pitchFamily="34" charset="0"/>
              </a:rPr>
              <a:t>their default settings</a:t>
            </a:r>
            <a:endParaRPr lang="en-US" sz="900" dirty="0">
              <a:latin typeface="+mn-lt"/>
              <a:ea typeface="Arial" panose="020B0604020202020204" pitchFamily="34" charset="0"/>
            </a:endParaRPr>
          </a:p>
        </p:txBody>
      </p:sp>
      <p:pic>
        <p:nvPicPr>
          <p:cNvPr id="28" name="Picture 27">
            <a:extLst>
              <a:ext uri="{FF2B5EF4-FFF2-40B4-BE49-F238E27FC236}">
                <a16:creationId xmlns:a16="http://schemas.microsoft.com/office/drawing/2014/main" id="{12B8CEB7-8718-40FB-BCC9-2AC96094B83E}"/>
              </a:ext>
            </a:extLst>
          </p:cNvPr>
          <p:cNvPicPr>
            <a:picLocks noChangeAspect="1"/>
          </p:cNvPicPr>
          <p:nvPr userDrawn="1"/>
        </p:nvPicPr>
        <p:blipFill>
          <a:blip r:embed="rId6"/>
          <a:stretch>
            <a:fillRect/>
          </a:stretch>
        </p:blipFill>
        <p:spPr>
          <a:xfrm>
            <a:off x="3055654" y="4701914"/>
            <a:ext cx="475428" cy="176762"/>
          </a:xfrm>
          <a:prstGeom prst="rect">
            <a:avLst/>
          </a:prstGeom>
        </p:spPr>
      </p:pic>
      <p:pic>
        <p:nvPicPr>
          <p:cNvPr id="29" name="Picture 16">
            <a:extLst>
              <a:ext uri="{FF2B5EF4-FFF2-40B4-BE49-F238E27FC236}">
                <a16:creationId xmlns:a16="http://schemas.microsoft.com/office/drawing/2014/main" id="{1543AAD2-58D2-4DCE-A080-AFA6A459F608}"/>
              </a:ext>
            </a:extLst>
          </p:cNvPr>
          <p:cNvPicPr>
            <a:picLocks noChangeAspect="1"/>
          </p:cNvPicPr>
          <p:nvPr userDrawn="1"/>
        </p:nvPicPr>
        <p:blipFill>
          <a:blip r:embed="rId7"/>
          <a:stretch>
            <a:fillRect/>
          </a:stretch>
        </p:blipFill>
        <p:spPr>
          <a:xfrm>
            <a:off x="3055654" y="3847595"/>
            <a:ext cx="328881" cy="505501"/>
          </a:xfrm>
          <a:prstGeom prst="rect">
            <a:avLst/>
          </a:prstGeom>
        </p:spPr>
      </p:pic>
      <p:pic>
        <p:nvPicPr>
          <p:cNvPr id="30" name="Picture 20">
            <a:extLst>
              <a:ext uri="{FF2B5EF4-FFF2-40B4-BE49-F238E27FC236}">
                <a16:creationId xmlns:a16="http://schemas.microsoft.com/office/drawing/2014/main" id="{F410AF64-93DE-4C35-8AC4-D2AFA638F572}"/>
              </a:ext>
            </a:extLst>
          </p:cNvPr>
          <p:cNvPicPr>
            <a:picLocks noChangeAspect="1"/>
          </p:cNvPicPr>
          <p:nvPr userDrawn="1"/>
        </p:nvPicPr>
        <p:blipFill>
          <a:blip r:embed="rId8"/>
          <a:stretch>
            <a:fillRect/>
          </a:stretch>
        </p:blipFill>
        <p:spPr>
          <a:xfrm>
            <a:off x="3058352" y="5601211"/>
            <a:ext cx="538465" cy="172841"/>
          </a:xfrm>
          <a:prstGeom prst="rect">
            <a:avLst/>
          </a:prstGeom>
        </p:spPr>
      </p:pic>
      <p:pic>
        <p:nvPicPr>
          <p:cNvPr id="31" name="Picture 30">
            <a:extLst>
              <a:ext uri="{FF2B5EF4-FFF2-40B4-BE49-F238E27FC236}">
                <a16:creationId xmlns:a16="http://schemas.microsoft.com/office/drawing/2014/main" id="{5AAFDC93-9DCC-4CE4-B8D7-6137FEEF048E}"/>
              </a:ext>
            </a:extLst>
          </p:cNvPr>
          <p:cNvPicPr>
            <a:picLocks noChangeAspect="1"/>
          </p:cNvPicPr>
          <p:nvPr userDrawn="1"/>
        </p:nvPicPr>
        <p:blipFill>
          <a:blip r:embed="rId9"/>
          <a:stretch>
            <a:fillRect/>
          </a:stretch>
        </p:blipFill>
        <p:spPr>
          <a:xfrm>
            <a:off x="3055654" y="2342337"/>
            <a:ext cx="457143" cy="257143"/>
          </a:xfrm>
          <a:prstGeom prst="rect">
            <a:avLst/>
          </a:prstGeom>
        </p:spPr>
      </p:pic>
      <p:pic>
        <p:nvPicPr>
          <p:cNvPr id="4" name="Picture 3">
            <a:extLst>
              <a:ext uri="{FF2B5EF4-FFF2-40B4-BE49-F238E27FC236}">
                <a16:creationId xmlns:a16="http://schemas.microsoft.com/office/drawing/2014/main" id="{292A5FDF-69DC-4DD2-BFF8-3478E75DBB76}"/>
              </a:ext>
            </a:extLst>
          </p:cNvPr>
          <p:cNvPicPr>
            <a:picLocks noChangeAspect="1"/>
          </p:cNvPicPr>
          <p:nvPr userDrawn="1"/>
        </p:nvPicPr>
        <p:blipFill rotWithShape="1">
          <a:blip r:embed="rId10"/>
          <a:srcRect l="50000" t="50000" b="4554"/>
          <a:stretch/>
        </p:blipFill>
        <p:spPr>
          <a:xfrm>
            <a:off x="7065739" y="2537285"/>
            <a:ext cx="437508" cy="365851"/>
          </a:xfrm>
          <a:prstGeom prst="rect">
            <a:avLst/>
          </a:prstGeom>
        </p:spPr>
      </p:pic>
      <p:grpSp>
        <p:nvGrpSpPr>
          <p:cNvPr id="10" name="Group 9">
            <a:extLst>
              <a:ext uri="{FF2B5EF4-FFF2-40B4-BE49-F238E27FC236}">
                <a16:creationId xmlns:a16="http://schemas.microsoft.com/office/drawing/2014/main" id="{D428E528-3C21-43A5-9A1F-5FC8A3BB1E92}"/>
              </a:ext>
            </a:extLst>
          </p:cNvPr>
          <p:cNvGrpSpPr/>
          <p:nvPr userDrawn="1"/>
        </p:nvGrpSpPr>
        <p:grpSpPr>
          <a:xfrm>
            <a:off x="10285258" y="5867321"/>
            <a:ext cx="991746" cy="384654"/>
            <a:chOff x="10992821" y="4404000"/>
            <a:chExt cx="1588357" cy="616052"/>
          </a:xfrm>
        </p:grpSpPr>
        <p:pic>
          <p:nvPicPr>
            <p:cNvPr id="8" name="Picture 7">
              <a:extLst>
                <a:ext uri="{FF2B5EF4-FFF2-40B4-BE49-F238E27FC236}">
                  <a16:creationId xmlns:a16="http://schemas.microsoft.com/office/drawing/2014/main" id="{A44E7E5B-C2F8-47A1-8626-A6E32640159D}"/>
                </a:ext>
              </a:extLst>
            </p:cNvPr>
            <p:cNvPicPr>
              <a:picLocks noChangeAspect="1"/>
            </p:cNvPicPr>
            <p:nvPr userDrawn="1"/>
          </p:nvPicPr>
          <p:blipFill rotWithShape="1">
            <a:blip r:embed="rId11"/>
            <a:srcRect l="1" t="29690" r="1315"/>
            <a:stretch/>
          </p:blipFill>
          <p:spPr>
            <a:xfrm>
              <a:off x="10992821" y="4404000"/>
              <a:ext cx="1588357" cy="616052"/>
            </a:xfrm>
            <a:prstGeom prst="rect">
              <a:avLst/>
            </a:prstGeom>
          </p:spPr>
        </p:pic>
        <p:pic>
          <p:nvPicPr>
            <p:cNvPr id="33" name="Picture 32">
              <a:extLst>
                <a:ext uri="{FF2B5EF4-FFF2-40B4-BE49-F238E27FC236}">
                  <a16:creationId xmlns:a16="http://schemas.microsoft.com/office/drawing/2014/main" id="{5065702C-2099-41C8-904A-A3616CD11CA4}"/>
                </a:ext>
              </a:extLst>
            </p:cNvPr>
            <p:cNvPicPr>
              <a:picLocks noChangeAspect="1"/>
            </p:cNvPicPr>
            <p:nvPr userDrawn="1"/>
          </p:nvPicPr>
          <p:blipFill rotWithShape="1">
            <a:blip r:embed="rId11"/>
            <a:srcRect l="21641" t="72894" r="72046" b="1834"/>
            <a:stretch/>
          </p:blipFill>
          <p:spPr>
            <a:xfrm>
              <a:off x="12479578" y="4785230"/>
              <a:ext cx="101600" cy="221441"/>
            </a:xfrm>
            <a:prstGeom prst="rect">
              <a:avLst/>
            </a:prstGeom>
          </p:spPr>
        </p:pic>
      </p:grpSp>
      <p:pic>
        <p:nvPicPr>
          <p:cNvPr id="34" name="Picture 2">
            <a:extLst>
              <a:ext uri="{FF2B5EF4-FFF2-40B4-BE49-F238E27FC236}">
                <a16:creationId xmlns:a16="http://schemas.microsoft.com/office/drawing/2014/main" id="{23C2B142-78D9-4D1A-A62B-85445D78273E}"/>
              </a:ext>
            </a:extLst>
          </p:cNvPr>
          <p:cNvPicPr>
            <a:picLocks noChangeAspect="1"/>
          </p:cNvPicPr>
          <p:nvPr userDrawn="1"/>
        </p:nvPicPr>
        <p:blipFill>
          <a:blip r:embed="rId12"/>
          <a:stretch>
            <a:fillRect/>
          </a:stretch>
        </p:blipFill>
        <p:spPr>
          <a:xfrm>
            <a:off x="3055654" y="3052205"/>
            <a:ext cx="257143" cy="285714"/>
          </a:xfrm>
          <a:prstGeom prst="rect">
            <a:avLst/>
          </a:prstGeom>
        </p:spPr>
      </p:pic>
    </p:spTree>
    <p:extLst>
      <p:ext uri="{BB962C8B-B14F-4D97-AF65-F5344CB8AC3E}">
        <p14:creationId xmlns:p14="http://schemas.microsoft.com/office/powerpoint/2010/main" val="411611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4="http://schemas.microsoft.com/office/drawing/2010/main" xmlns:a16="http://schemas.microsoft.com/office/drawing/2014/main"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4400" b="0" noProof="0" dirty="0">
                <a:solidFill>
                  <a:schemeClr val="bg1"/>
                </a:solidFill>
              </a:rPr>
              <a:t>If you see any </a:t>
            </a:r>
            <a:r>
              <a:rPr lang="en-US" sz="4400" b="1" i="0" noProof="0" dirty="0">
                <a:solidFill>
                  <a:schemeClr val="bg1"/>
                </a:solidFill>
              </a:rPr>
              <a:t>layouts after this </a:t>
            </a:r>
            <a:r>
              <a:rPr lang="en-US" sz="4400" b="0" i="0" noProof="0" dirty="0">
                <a:solidFill>
                  <a:schemeClr val="bg1"/>
                </a:solidFill>
              </a:rPr>
              <a:t>one</a:t>
            </a:r>
            <a:r>
              <a:rPr lang="en-US" sz="4400" b="1" i="1" noProof="0" dirty="0">
                <a:solidFill>
                  <a:schemeClr val="bg1"/>
                </a:solidFill>
              </a:rPr>
              <a:t>,</a:t>
            </a:r>
            <a:br>
              <a:rPr lang="en-GB" sz="4400" b="0" i="0" noProof="0" dirty="0">
                <a:solidFill>
                  <a:schemeClr val="bg1"/>
                </a:solidFill>
              </a:rPr>
            </a:br>
            <a:r>
              <a:rPr lang="en-US" sz="4400" b="0" noProof="0" dirty="0">
                <a:solidFill>
                  <a:schemeClr val="bg1"/>
                </a:solidFill>
              </a:rPr>
              <a:t>do not use them. These layouts </a:t>
            </a:r>
            <a:r>
              <a:rPr lang="en-US" sz="4400" b="1" i="0" u="none" noProof="0" dirty="0">
                <a:solidFill>
                  <a:schemeClr val="bg1"/>
                </a:solidFill>
              </a:rPr>
              <a:t>are not </a:t>
            </a:r>
            <a:r>
              <a:rPr lang="en-US" sz="4400" b="0" noProof="0" dirty="0">
                <a:solidFill>
                  <a:schemeClr val="bg1"/>
                </a:solidFill>
              </a:rPr>
              <a:t>part of our corporate template.</a:t>
            </a:r>
            <a:br>
              <a:rPr lang="en-GB" sz="2800" b="0" noProof="0" dirty="0">
                <a:solidFill>
                  <a:schemeClr val="bg1"/>
                </a:solidFill>
              </a:rPr>
            </a:br>
            <a:br>
              <a:rPr lang="en-GB" sz="2800" b="0" noProof="0" dirty="0">
                <a:solidFill>
                  <a:schemeClr val="bg1"/>
                </a:solidFill>
              </a:rPr>
            </a:br>
            <a:endParaRPr lang="en-US"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0" y="2578102"/>
            <a:ext cx="11218606" cy="2400657"/>
          </a:xfrm>
          <a:prstGeom prst="rect">
            <a:avLst/>
          </a:prstGeom>
        </p:spPr>
        <p:txBody>
          <a:bodyPr wrap="square">
            <a:spAutoFit/>
          </a:bodyPr>
          <a:lstStyle/>
          <a:p>
            <a:pPr algn="ctr"/>
            <a:r>
              <a:rPr lang="en-US" sz="15000" b="1" i="0" noProof="0" dirty="0">
                <a:solidFill>
                  <a:schemeClr val="bg1"/>
                </a:solidFill>
              </a:rPr>
              <a:t>Do not use </a:t>
            </a:r>
            <a:endParaRPr lang="en-US" sz="15000" b="1" i="0"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2000" b="0" noProof="0" dirty="0">
                <a:solidFill>
                  <a:schemeClr val="bg1"/>
                </a:solidFill>
              </a:rPr>
              <a:t>Due to PowerPoint’s standard Copy/Paste functionality extra undesirable layouts can appear.</a:t>
            </a:r>
            <a:endParaRPr lang="en-US"/>
          </a:p>
          <a:p>
            <a:pPr marL="0" marR="0" indent="0" algn="ctr" fontAlgn="auto">
              <a:lnSpc>
                <a:spcPct val="100000"/>
              </a:lnSpc>
              <a:spcBef>
                <a:spcPts val="600"/>
              </a:spcBef>
              <a:spcAft>
                <a:spcPts val="0"/>
              </a:spcAft>
              <a:buClr>
                <a:srgbClr val="003755"/>
              </a:buClr>
              <a:buSzTx/>
              <a:buFontTx/>
              <a:buNone/>
              <a:tabLst/>
            </a:pPr>
            <a:r>
              <a:rPr lang="en-US" sz="2000" b="0" noProof="0" dirty="0">
                <a:solidFill>
                  <a:schemeClr val="bg1"/>
                </a:solidFill>
              </a:rPr>
              <a:t>Also notice: Layouts after this might contain potential confidential information.</a:t>
            </a:r>
            <a:br>
              <a:rPr lang="en-GB" sz="1800" b="0" noProof="0" dirty="0">
                <a:solidFill>
                  <a:schemeClr val="bg1"/>
                </a:solidFill>
              </a:rPr>
            </a:br>
            <a:endParaRPr lang="en-US" sz="1800" b="0" noProof="0" dirty="0">
              <a:solidFill>
                <a:schemeClr val="bg1"/>
              </a:solidFill>
            </a:endParaRPr>
          </a:p>
        </p:txBody>
      </p:sp>
      <p:sp>
        <p:nvSpPr>
          <p:cNvPr id="13" name="Date Placeholder 6" hidden="1">
            <a:extLst>
              <a:ext uri="{FF2B5EF4-FFF2-40B4-BE49-F238E27FC236}">
                <a16:creationId xmlns:a16="http://schemas.microsoft.com/office/drawing/2014/main" id="{706505A8-87EA-4BA0-B698-35156BC765D0}"/>
              </a:ext>
            </a:extLst>
          </p:cNvPr>
          <p:cNvSpPr>
            <a:spLocks noGrp="1" noRot="1" noMove="1" noResize="1" noEditPoints="1" noAdjustHandles="1" noChangeArrowheads="1" noChangeShapeType="1"/>
          </p:cNvSpPr>
          <p:nvPr>
            <p:ph type="dt" sz="half" idx="15"/>
          </p:nvPr>
        </p:nvSpPr>
        <p:spPr>
          <a:xfrm>
            <a:off x="0" y="6858000"/>
            <a:ext cx="0" cy="0"/>
          </a:xfrm>
        </p:spPr>
        <p:txBody>
          <a:bodyPr/>
          <a:lstStyle>
            <a:lvl1pPr>
              <a:defRPr sz="100">
                <a:noFill/>
              </a:defRPr>
            </a:lvl1pPr>
          </a:lstStyle>
          <a:p>
            <a:fld id="{2DE3FB73-D64F-4CD2-B936-34C12883B35A}" type="datetime4">
              <a:rPr lang="en-US" smtClean="0"/>
              <a:t>February 26, 2026</a:t>
            </a:fld>
            <a:endParaRPr lang="en-US" dirty="0"/>
          </a:p>
        </p:txBody>
      </p:sp>
      <p:sp>
        <p:nvSpPr>
          <p:cNvPr id="14" name="Footer Placeholder 8" hidden="1">
            <a:extLst>
              <a:ext uri="{FF2B5EF4-FFF2-40B4-BE49-F238E27FC236}">
                <a16:creationId xmlns:a16="http://schemas.microsoft.com/office/drawing/2014/main" id="{AB150C2C-2030-498B-8262-6BD5BCCBB345}"/>
              </a:ext>
            </a:extLst>
          </p:cNvPr>
          <p:cNvSpPr>
            <a:spLocks noGrp="1" noRot="1" noMove="1" noResize="1" noEditPoints="1" noAdjustHandles="1" noChangeArrowheads="1" noChangeShapeType="1"/>
          </p:cNvSpPr>
          <p:nvPr>
            <p:ph type="ftr" sz="quarter" idx="16"/>
          </p:nvPr>
        </p:nvSpPr>
        <p:spPr>
          <a:xfrm>
            <a:off x="0" y="6858000"/>
            <a:ext cx="0" cy="0"/>
          </a:xfrm>
        </p:spPr>
        <p:txBody>
          <a:bodyPr/>
          <a:lstStyle>
            <a:lvl1pPr>
              <a:defRPr sz="100">
                <a:noFill/>
              </a:defRPr>
            </a:lvl1pPr>
          </a:lstStyle>
          <a:p>
            <a:endParaRPr lang="en-US" dirty="0"/>
          </a:p>
        </p:txBody>
      </p:sp>
      <p:sp>
        <p:nvSpPr>
          <p:cNvPr id="15" name="Slide Number Placeholder 10" hidden="1">
            <a:extLst>
              <a:ext uri="{FF2B5EF4-FFF2-40B4-BE49-F238E27FC236}">
                <a16:creationId xmlns:a16="http://schemas.microsoft.com/office/drawing/2014/main" id="{E81B246F-92C7-4EF8-ACD0-05F73C7095BE}"/>
              </a:ext>
            </a:extLst>
          </p:cNvPr>
          <p:cNvSpPr>
            <a:spLocks noGrp="1" noRot="1" noMove="1" noResize="1" noEditPoints="1" noAdjustHandles="1" noChangeArrowheads="1" noChangeShapeType="1"/>
          </p:cNvSpPr>
          <p:nvPr>
            <p:ph type="sldNum" sz="quarter" idx="17"/>
          </p:nvPr>
        </p:nvSpPr>
        <p:spPr>
          <a:xfrm>
            <a:off x="0" y="6858000"/>
            <a:ext cx="0" cy="0"/>
          </a:xfrm>
        </p:spPr>
        <p:txBody>
          <a:bodyPr/>
          <a:lstStyle>
            <a:lvl1pPr>
              <a:defRPr sz="100">
                <a:no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640166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wo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pl-PL" noProof="0"/>
              <a:t>Click to add subtitle</a:t>
            </a:r>
            <a:endParaRPr lang="en-US" noProof="0"/>
          </a:p>
        </p:txBody>
      </p:sp>
      <p:sp>
        <p:nvSpPr>
          <p:cNvPr id="9" name="Content Placeholder 8">
            <a:extLst>
              <a:ext uri="{FF2B5EF4-FFF2-40B4-BE49-F238E27FC236}">
                <a16:creationId xmlns:a16="http://schemas.microsoft.com/office/drawing/2014/main" id="{17B5336C-3364-49A8-B303-FFEDF4FEBDF6}"/>
              </a:ext>
            </a:extLst>
          </p:cNvPr>
          <p:cNvSpPr>
            <a:spLocks noGrp="1"/>
          </p:cNvSpPr>
          <p:nvPr>
            <p:ph sz="quarter" idx="17"/>
          </p:nvPr>
        </p:nvSpPr>
        <p:spPr>
          <a:xfrm>
            <a:off x="331200" y="2317637"/>
            <a:ext cx="5658438" cy="1296000"/>
          </a:xfrm>
        </p:spPr>
        <p:txBody>
          <a:bodyPr lIns="0" tIns="0" rIns="0" bIns="0"/>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8">
            <a:extLst>
              <a:ext uri="{FF2B5EF4-FFF2-40B4-BE49-F238E27FC236}">
                <a16:creationId xmlns:a16="http://schemas.microsoft.com/office/drawing/2014/main" id="{A2A16399-43BB-47C9-B960-482AB4AC5988}"/>
              </a:ext>
            </a:extLst>
          </p:cNvPr>
          <p:cNvSpPr>
            <a:spLocks noGrp="1"/>
          </p:cNvSpPr>
          <p:nvPr>
            <p:ph sz="quarter" idx="18"/>
          </p:nvPr>
        </p:nvSpPr>
        <p:spPr>
          <a:xfrm>
            <a:off x="6203361" y="1929600"/>
            <a:ext cx="5658438" cy="3581999"/>
          </a:xfrm>
          <a:noFill/>
          <a:ln>
            <a:noFill/>
          </a:ln>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8">
            <a:extLst>
              <a:ext uri="{FF2B5EF4-FFF2-40B4-BE49-F238E27FC236}">
                <a16:creationId xmlns:a16="http://schemas.microsoft.com/office/drawing/2014/main" id="{16E8EA06-F8FC-49A9-A139-19792C8D084B}"/>
              </a:ext>
            </a:extLst>
          </p:cNvPr>
          <p:cNvSpPr>
            <a:spLocks noGrp="1"/>
          </p:cNvSpPr>
          <p:nvPr>
            <p:ph sz="quarter" idx="19"/>
          </p:nvPr>
        </p:nvSpPr>
        <p:spPr>
          <a:xfrm>
            <a:off x="331199" y="1929600"/>
            <a:ext cx="5658439" cy="253592"/>
          </a:xfrm>
        </p:spPr>
        <p:txBody>
          <a:bodyPr lIns="0" tIns="0" rIns="0" bIns="0"/>
          <a:lstStyle>
            <a:lvl1pPr>
              <a:defRPr sz="1600" b="1">
                <a:solidFill>
                  <a:schemeClr val="bg2"/>
                </a:solidFill>
              </a:defRPr>
            </a:lvl1pPr>
          </a:lstStyle>
          <a:p>
            <a:pPr lvl="0"/>
            <a:r>
              <a:rPr lang="en-US"/>
              <a:t>Click to edit Master text styles</a:t>
            </a:r>
          </a:p>
        </p:txBody>
      </p:sp>
      <p:sp>
        <p:nvSpPr>
          <p:cNvPr id="12" name="Text Placeholder 9">
            <a:extLst>
              <a:ext uri="{FF2B5EF4-FFF2-40B4-BE49-F238E27FC236}">
                <a16:creationId xmlns:a16="http://schemas.microsoft.com/office/drawing/2014/main" id="{D807EBA1-9E93-40B5-AB47-FE6B3497E95A}"/>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6" name="Content Placeholder 8">
            <a:extLst>
              <a:ext uri="{FF2B5EF4-FFF2-40B4-BE49-F238E27FC236}">
                <a16:creationId xmlns:a16="http://schemas.microsoft.com/office/drawing/2014/main" id="{BE5486F1-9E9B-0D3B-A260-478BEFBDA368}"/>
              </a:ext>
            </a:extLst>
          </p:cNvPr>
          <p:cNvSpPr>
            <a:spLocks noGrp="1"/>
          </p:cNvSpPr>
          <p:nvPr>
            <p:ph sz="quarter" idx="20"/>
          </p:nvPr>
        </p:nvSpPr>
        <p:spPr>
          <a:xfrm>
            <a:off x="330200" y="4215599"/>
            <a:ext cx="5658438" cy="1296000"/>
          </a:xfrm>
        </p:spPr>
        <p:txBody>
          <a:bodyPr lIns="0" tIns="0" rIns="0" bIns="0"/>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8">
            <a:extLst>
              <a:ext uri="{FF2B5EF4-FFF2-40B4-BE49-F238E27FC236}">
                <a16:creationId xmlns:a16="http://schemas.microsoft.com/office/drawing/2014/main" id="{4D1398C5-B700-92AE-1568-C448A11772BD}"/>
              </a:ext>
            </a:extLst>
          </p:cNvPr>
          <p:cNvSpPr>
            <a:spLocks noGrp="1"/>
          </p:cNvSpPr>
          <p:nvPr>
            <p:ph sz="quarter" idx="21"/>
          </p:nvPr>
        </p:nvSpPr>
        <p:spPr>
          <a:xfrm>
            <a:off x="330199" y="3827562"/>
            <a:ext cx="5658439" cy="253592"/>
          </a:xfrm>
        </p:spPr>
        <p:txBody>
          <a:bodyPr lIns="0" tIns="0" rIns="0" bIns="0"/>
          <a:lstStyle>
            <a:lvl1pPr>
              <a:defRPr sz="1600" b="1">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3501928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image" Target="../media/image3.svg"/><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image" Target="../media/image1.emf"/><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tags" Target="../tags/tag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9FD4D984-EE01-897E-4456-0BCFD40CAC54}"/>
              </a:ext>
            </a:extLst>
          </p:cNvPr>
          <p:cNvGraphicFramePr>
            <a:graphicFrameLocks/>
          </p:cNvGraphicFramePr>
          <p:nvPr userDrawn="1">
            <p:custDataLst>
              <p:tags r:id="rId80"/>
            </p:custDataLst>
            <p:extLst>
              <p:ext uri="{D42A27DB-BD31-4B8C-83A1-F6EECF244321}">
                <p14:modId xmlns:p14="http://schemas.microsoft.com/office/powerpoint/2010/main" val="17155193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1" imgW="400" imgH="396" progId="TCLayout.ActiveDocument.1">
                  <p:embed/>
                </p:oleObj>
              </mc:Choice>
              <mc:Fallback>
                <p:oleObj name="think-cell Slide" r:id="rId81" imgW="400" imgH="396" progId="TCLayout.ActiveDocument.1">
                  <p:embed/>
                  <p:pic>
                    <p:nvPicPr>
                      <p:cNvPr id="10" name="think-cell data - do not delete" hidden="1">
                        <a:extLst>
                          <a:ext uri="{FF2B5EF4-FFF2-40B4-BE49-F238E27FC236}">
                            <a16:creationId xmlns:a16="http://schemas.microsoft.com/office/drawing/2014/main" id="{9FD4D984-EE01-897E-4456-0BCFD40CAC54}"/>
                          </a:ext>
                        </a:extLst>
                      </p:cNvPr>
                      <p:cNvPicPr/>
                      <p:nvPr/>
                    </p:nvPicPr>
                    <p:blipFill>
                      <a:blip r:embed="rId82"/>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331200" y="691200"/>
            <a:ext cx="11530600" cy="363600"/>
          </a:xfrm>
          <a:prstGeom prst="rect">
            <a:avLst/>
          </a:prstGeom>
        </p:spPr>
        <p:txBody>
          <a:bodyPr vert="horz" lIns="0" tIns="0" rIns="0" bIns="0" rtlCol="0" anchor="t">
            <a:noAutofit/>
          </a:bodyPr>
          <a:lstStyle/>
          <a:p>
            <a:r>
              <a:rPr lang="en-US" dirty="0"/>
              <a:t>Click to edit Title</a:t>
            </a:r>
            <a:endParaRPr lang="en-US"/>
          </a:p>
        </p:txBody>
      </p:sp>
      <p:sp>
        <p:nvSpPr>
          <p:cNvPr id="5" name="Footer Placeholder 4"/>
          <p:cNvSpPr>
            <a:spLocks noGrp="1"/>
          </p:cNvSpPr>
          <p:nvPr>
            <p:ph type="ftr" sz="quarter" idx="3"/>
          </p:nvPr>
        </p:nvSpPr>
        <p:spPr bwMode="gray">
          <a:xfrm>
            <a:off x="331200" y="6343200"/>
            <a:ext cx="9789113" cy="158400"/>
          </a:xfrm>
          <a:prstGeom prst="rect">
            <a:avLst/>
          </a:prstGeom>
          <a:noFill/>
        </p:spPr>
        <p:txBody>
          <a:bodyPr vert="horz" lIns="0" tIns="0" rIns="0" bIns="0" rtlCol="0" anchor="b" anchorCtr="0">
            <a:noAutofit/>
          </a:bodyPr>
          <a:lstStyle>
            <a:lvl1pPr algn="l" rtl="0">
              <a:defRPr sz="800">
                <a:solidFill>
                  <a:schemeClr val="tx1"/>
                </a:solidFill>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endParaRPr lang="en-US" dirty="0"/>
          </a:p>
        </p:txBody>
      </p:sp>
      <p:sp>
        <p:nvSpPr>
          <p:cNvPr id="4" name="Date Placeholder 3"/>
          <p:cNvSpPr>
            <a:spLocks noGrp="1"/>
          </p:cNvSpPr>
          <p:nvPr>
            <p:ph type="dt" sz="half" idx="2"/>
          </p:nvPr>
        </p:nvSpPr>
        <p:spPr bwMode="gray">
          <a:xfrm>
            <a:off x="0" y="6858000"/>
            <a:ext cx="0" cy="0"/>
          </a:xfrm>
          <a:prstGeom prst="rect">
            <a:avLst/>
          </a:prstGeom>
          <a:effectLst/>
        </p:spPr>
        <p:txBody>
          <a:bodyPr vert="horz" wrap="square" lIns="0" tIns="0" rIns="0" bIns="0" rtlCol="0" anchor="ctr" anchorCtr="0">
            <a:noAutofit/>
          </a:bodyPr>
          <a:lstStyle>
            <a:lvl1pPr algn="l">
              <a:defRPr sz="100" b="0" i="0" u="none" strike="noStrike">
                <a:solidFill>
                  <a:srgbClr val="000000">
                    <a:alpha val="0"/>
                  </a:srgbClr>
                </a:solidFill>
                <a:latin typeface="ABBvoice" panose="020B0604020202020204"/>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fld id="{4A806A40-8146-4C46-A669-604AE817EB45}" type="datetime4">
              <a:rPr lang="en-US" smtClean="0"/>
              <a:t>February 26, 2026</a:t>
            </a:fld>
            <a:endParaRPr lang="en-US" dirty="0"/>
          </a:p>
        </p:txBody>
      </p:sp>
      <p:sp>
        <p:nvSpPr>
          <p:cNvPr id="3" name="Text Placeholder 2"/>
          <p:cNvSpPr>
            <a:spLocks noGrp="1"/>
          </p:cNvSpPr>
          <p:nvPr>
            <p:ph type="body" idx="1"/>
          </p:nvPr>
        </p:nvSpPr>
        <p:spPr bwMode="gray">
          <a:xfrm>
            <a:off x="331200" y="1929600"/>
            <a:ext cx="11530600" cy="4248000"/>
          </a:xfrm>
          <a:prstGeom prst="rect">
            <a:avLst/>
          </a:prstGeom>
        </p:spPr>
        <p:txBody>
          <a:bodyPr vert="horz" lIns="0" tIns="0" rIns="0" bIns="0" rtlCol="0">
            <a:noAutofit/>
          </a:bodyPr>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6" name="Slide Number Placeholder 5"/>
          <p:cNvSpPr>
            <a:spLocks noGrp="1"/>
          </p:cNvSpPr>
          <p:nvPr>
            <p:ph type="sldNum" sz="quarter" idx="4"/>
          </p:nvPr>
        </p:nvSpPr>
        <p:spPr bwMode="gray">
          <a:xfrm>
            <a:off x="0" y="6858000"/>
            <a:ext cx="0" cy="0"/>
          </a:xfrm>
          <a:prstGeom prst="rect">
            <a:avLst/>
          </a:prstGeom>
          <a:effectLst/>
        </p:spPr>
        <p:txBody>
          <a:bodyPr vert="horz" wrap="square" lIns="0" tIns="0" rIns="0" bIns="0" rtlCol="0" anchor="ctr">
            <a:noAutofit/>
          </a:bodyPr>
          <a:lstStyle>
            <a:lvl1pPr algn="l">
              <a:defRPr sz="100" b="0" i="0" u="none" strike="noStrike">
                <a:noFill/>
                <a:latin typeface="ABBvoice" panose="020B0604020202020204"/>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r>
              <a:rPr lang="en-US"/>
              <a:t>Slide </a:t>
            </a:r>
            <a:fld id="{619F89D8-7AE3-494A-97F3-03D680869632}" type="slidenum">
              <a:rPr lang="en-US" smtClean="0"/>
              <a:pPr/>
              <a:t>‹#›</a:t>
            </a:fld>
            <a:endParaRPr lang="en-US" dirty="0"/>
          </a:p>
        </p:txBody>
      </p:sp>
      <p:sp>
        <p:nvSpPr>
          <p:cNvPr id="7" name="Text Placeholder 6">
            <a:extLst>
              <a:ext uri="{FF2B5EF4-FFF2-40B4-BE49-F238E27FC236}">
                <a16:creationId xmlns:a16="http://schemas.microsoft.com/office/drawing/2014/main" id="{6C363F49-3D71-4D36-B18A-FB2AEFD673FB}"/>
              </a:ext>
            </a:extLst>
          </p:cNvPr>
          <p:cNvSpPr txBox="1">
            <a:spLocks/>
          </p:cNvSpPr>
          <p:nvPr userDrawn="1"/>
        </p:nvSpPr>
        <p:spPr>
          <a:xfrm>
            <a:off x="331200" y="514800"/>
            <a:ext cx="308080" cy="32400"/>
          </a:xfrm>
          <a:prstGeom prst="rect">
            <a:avLst/>
          </a:prstGeom>
        </p:spPr>
        <p:txBody>
          <a:bodyPr lIns="0" tIns="0" rIns="0" bIns="403200"/>
          <a:lstStyle>
            <a:lvl1pPr marL="0" indent="0" algn="l" defTabSz="914491" rtl="0" eaLnBrk="1" latinLnBrk="0" hangingPunct="1">
              <a:spcBef>
                <a:spcPts val="600"/>
              </a:spcBef>
              <a:buFont typeface="ABBvoice" panose="020B0604020202020204" pitchFamily="34" charset="0"/>
              <a:buNone/>
              <a:defRPr sz="2400" b="1" kern="1200">
                <a:solidFill>
                  <a:srgbClr val="FF0000"/>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r>
              <a:rPr lang="en-US" dirty="0"/>
              <a:t>—</a:t>
            </a:r>
            <a:endParaRPr lang="en-US"/>
          </a:p>
        </p:txBody>
      </p:sp>
      <p:pic>
        <p:nvPicPr>
          <p:cNvPr id="11" name="LogoFooter">
            <a:extLst>
              <a:ext uri="{FF2B5EF4-FFF2-40B4-BE49-F238E27FC236}">
                <a16:creationId xmlns:a16="http://schemas.microsoft.com/office/drawing/2014/main" id="{BB08CBEA-8100-48CC-9FC4-8A66553571A5}"/>
              </a:ext>
            </a:extLst>
          </p:cNvPr>
          <p:cNvPicPr>
            <a:picLocks noChangeAspect="1"/>
          </p:cNvPicPr>
          <p:nvPr userDrawn="1"/>
        </p:nvPicPr>
        <p:blipFill>
          <a:blip r:embed="rId83">
            <a:extLst>
              <a:ext uri="{96DAC541-7B7A-43D3-8B79-37D633B846F1}">
                <asvg:svgBlip xmlns:asvg="http://schemas.microsoft.com/office/drawing/2016/SVG/main" r:embed="rId84"/>
              </a:ext>
            </a:extLst>
          </a:blip>
          <a:stretch>
            <a:fillRect/>
          </a:stretch>
        </p:blipFill>
        <p:spPr>
          <a:xfrm>
            <a:off x="11354200" y="6456066"/>
            <a:ext cx="507600" cy="192272"/>
          </a:xfrm>
          <a:prstGeom prst="rect">
            <a:avLst/>
          </a:prstGeom>
        </p:spPr>
      </p:pic>
      <p:sp>
        <p:nvSpPr>
          <p:cNvPr id="14" name="CopyrightTex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D1FCD200-65D5-439C-AECC-B22E31B69313}"/>
              </a:ext>
            </a:extLst>
          </p:cNvPr>
          <p:cNvSpPr txBox="1"/>
          <p:nvPr userDrawn="1"/>
        </p:nvSpPr>
        <p:spPr bwMode="gray">
          <a:xfrm>
            <a:off x="331200" y="6522896"/>
            <a:ext cx="1533600"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8" name="Date dynamic" descr="{&quot;templafy&quot;:{&quot;id&quot;:&quot;3bcc4e55-e44d-479c-acfd-50338a622291&quot;}}">
            <a:extLst>
              <a:ext uri="{FF2B5EF4-FFF2-40B4-BE49-F238E27FC236}">
                <a16:creationId xmlns:a16="http://schemas.microsoft.com/office/drawing/2014/main" id="{96E06C7F-9F82-898A-6F4F-CAF6B7DED755}"/>
              </a:ext>
            </a:extLst>
          </p:cNvPr>
          <p:cNvSpPr/>
          <p:nvPr userDrawn="1"/>
        </p:nvSpPr>
        <p:spPr bwMode="gray">
          <a:xfrm>
            <a:off x="2934000" y="6548400"/>
            <a:ext cx="1296000" cy="1188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spcBef>
                <a:spcPts val="600"/>
              </a:spcBef>
            </a:pPr>
            <a:endParaRPr lang="en-US" sz="800" dirty="0">
              <a:solidFill>
                <a:schemeClr val="tx1"/>
              </a:solidFill>
            </a:endParaRPr>
          </a:p>
        </p:txBody>
      </p:sp>
      <p:sp>
        <p:nvSpPr>
          <p:cNvPr id="9" name="Slide number">
            <a:extLst>
              <a:ext uri="{FF2B5EF4-FFF2-40B4-BE49-F238E27FC236}">
                <a16:creationId xmlns:a16="http://schemas.microsoft.com/office/drawing/2014/main" id="{7C702C89-CFA4-6C8F-96AF-900A18CAC7E2}"/>
              </a:ext>
            </a:extLst>
          </p:cNvPr>
          <p:cNvSpPr/>
          <p:nvPr userDrawn="1"/>
        </p:nvSpPr>
        <p:spPr bwMode="gray">
          <a:xfrm>
            <a:off x="2181600" y="6548400"/>
            <a:ext cx="644513" cy="1188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spcBef>
                <a:spcPts val="600"/>
              </a:spcBef>
            </a:pPr>
            <a:r>
              <a:rPr lang="en-US" sz="800" dirty="0">
                <a:solidFill>
                  <a:schemeClr val="tx1"/>
                </a:solidFill>
              </a:rPr>
              <a:t>Slide </a:t>
            </a:r>
            <a:fld id="{6ACD6C49-4324-4266-B7DB-7E26C75ACED4}" type="slidenum">
              <a:rPr lang="en-US" sz="800" smtClean="0">
                <a:solidFill>
                  <a:schemeClr val="tx1"/>
                </a:solidFill>
              </a:rPr>
              <a:t>‹#›</a:t>
            </a:fld>
            <a:endParaRPr lang="en-US" sz="800" dirty="0">
              <a:solidFill>
                <a:schemeClr val="tx1"/>
              </a:solidFill>
            </a:endParaRPr>
          </a:p>
        </p:txBody>
      </p:sp>
    </p:spTree>
    <p:extLst>
      <p:ext uri="{BB962C8B-B14F-4D97-AF65-F5344CB8AC3E}">
        <p14:creationId xmlns:p14="http://schemas.microsoft.com/office/powerpoint/2010/main" val="2242401632"/>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96" r:id="rId3"/>
    <p:sldLayoutId id="2147483703" r:id="rId4"/>
    <p:sldLayoutId id="2147483697" r:id="rId5"/>
    <p:sldLayoutId id="2147483704" r:id="rId6"/>
    <p:sldLayoutId id="2147483651" r:id="rId7"/>
    <p:sldLayoutId id="2147483711" r:id="rId8"/>
    <p:sldLayoutId id="2147483712" r:id="rId9"/>
    <p:sldLayoutId id="2147483713" r:id="rId10"/>
    <p:sldLayoutId id="2147483714" r:id="rId11"/>
    <p:sldLayoutId id="2147483715" r:id="rId12"/>
    <p:sldLayoutId id="2147483654" r:id="rId13"/>
    <p:sldLayoutId id="2147483698" r:id="rId14"/>
    <p:sldLayoutId id="2147483655" r:id="rId15"/>
    <p:sldLayoutId id="2147483705" r:id="rId16"/>
    <p:sldLayoutId id="2147483716" r:id="rId17"/>
    <p:sldLayoutId id="2147483656" r:id="rId18"/>
    <p:sldLayoutId id="2147483706" r:id="rId19"/>
    <p:sldLayoutId id="2147483717" r:id="rId20"/>
    <p:sldLayoutId id="2147483657" r:id="rId21"/>
    <p:sldLayoutId id="2147483707" r:id="rId22"/>
    <p:sldLayoutId id="2147483718" r:id="rId23"/>
    <p:sldLayoutId id="2147483658" r:id="rId24"/>
    <p:sldLayoutId id="2147483708" r:id="rId25"/>
    <p:sldLayoutId id="2147483661" r:id="rId26"/>
    <p:sldLayoutId id="2147483662" r:id="rId27"/>
    <p:sldLayoutId id="2147483719" r:id="rId28"/>
    <p:sldLayoutId id="2147483659" r:id="rId29"/>
    <p:sldLayoutId id="2147483660" r:id="rId30"/>
    <p:sldLayoutId id="2147483663" r:id="rId31"/>
    <p:sldLayoutId id="2147483664" r:id="rId32"/>
    <p:sldLayoutId id="2147483665" r:id="rId33"/>
    <p:sldLayoutId id="2147483666" r:id="rId34"/>
    <p:sldLayoutId id="2147483668" r:id="rId35"/>
    <p:sldLayoutId id="2147483670" r:id="rId36"/>
    <p:sldLayoutId id="2147483671" r:id="rId37"/>
    <p:sldLayoutId id="2147483669" r:id="rId38"/>
    <p:sldLayoutId id="2147483731" r:id="rId39"/>
    <p:sldLayoutId id="2147483732" r:id="rId40"/>
    <p:sldLayoutId id="2147483672" r:id="rId41"/>
    <p:sldLayoutId id="2147483673" r:id="rId42"/>
    <p:sldLayoutId id="2147483694" r:id="rId43"/>
    <p:sldLayoutId id="2147483674" r:id="rId44"/>
    <p:sldLayoutId id="2147483675" r:id="rId45"/>
    <p:sldLayoutId id="2147483720" r:id="rId46"/>
    <p:sldLayoutId id="2147483721" r:id="rId47"/>
    <p:sldLayoutId id="2147483722" r:id="rId48"/>
    <p:sldLayoutId id="2147483676" r:id="rId49"/>
    <p:sldLayoutId id="2147483723" r:id="rId50"/>
    <p:sldLayoutId id="2147483724" r:id="rId51"/>
    <p:sldLayoutId id="2147483725" r:id="rId52"/>
    <p:sldLayoutId id="2147483677" r:id="rId53"/>
    <p:sldLayoutId id="2147483726" r:id="rId54"/>
    <p:sldLayoutId id="2147483727" r:id="rId55"/>
    <p:sldLayoutId id="2147483728" r:id="rId56"/>
    <p:sldLayoutId id="2147483678" r:id="rId57"/>
    <p:sldLayoutId id="2147483679" r:id="rId58"/>
    <p:sldLayoutId id="2147483680" r:id="rId59"/>
    <p:sldLayoutId id="2147483730" r:id="rId60"/>
    <p:sldLayoutId id="2147483729" r:id="rId61"/>
    <p:sldLayoutId id="2147483682" r:id="rId62"/>
    <p:sldLayoutId id="2147483683" r:id="rId63"/>
    <p:sldLayoutId id="2147483684" r:id="rId64"/>
    <p:sldLayoutId id="2147483685" r:id="rId65"/>
    <p:sldLayoutId id="2147483686" r:id="rId66"/>
    <p:sldLayoutId id="2147483687" r:id="rId67"/>
    <p:sldLayoutId id="2147483667" r:id="rId68"/>
    <p:sldLayoutId id="2147483688" r:id="rId69"/>
    <p:sldLayoutId id="2147483689" r:id="rId70"/>
    <p:sldLayoutId id="2147483690" r:id="rId71"/>
    <p:sldLayoutId id="2147483691" r:id="rId72"/>
    <p:sldLayoutId id="2147483692" r:id="rId73"/>
    <p:sldLayoutId id="2147483699" r:id="rId74"/>
    <p:sldLayoutId id="2147483693" r:id="rId75"/>
    <p:sldLayoutId id="2147483709" r:id="rId76"/>
    <p:sldLayoutId id="2147483710" r:id="rId77"/>
    <p:sldLayoutId id="2147483733" r:id="rId78"/>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asvg="http://schemas.microsoft.com/office/drawing/2016/SVG/main" xmlns:a16="http://schemas.microsoft.com/office/drawing/2014/main" xmlns="">
      <p:transition spd="med">
        <p:fade/>
      </p:transition>
    </mc:Fallback>
  </mc:AlternateContent>
  <p:hf hdr="0"/>
  <p:txStyles>
    <p:titleStyle>
      <a:lvl1pPr algn="l" defTabSz="914491"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91" rtl="0" eaLnBrk="1" latinLnBrk="0" hangingPunct="1">
        <a:spcBef>
          <a:spcPts val="600"/>
        </a:spcBef>
        <a:buFont typeface="ABBvoice" panose="020B0604020202020204" pitchFamily="34" charset="0"/>
        <a:buNone/>
        <a:defRPr sz="1400" kern="1200">
          <a:solidFill>
            <a:schemeClr val="tx1"/>
          </a:solidFill>
          <a:latin typeface="+mn-lt"/>
          <a:ea typeface="+mn-ea"/>
          <a:cs typeface="+mn-cs"/>
        </a:defRPr>
      </a:lvl1pPr>
      <a:lvl2pPr marL="2844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91" rtl="0" eaLnBrk="1" latinLnBrk="0" hangingPunct="1">
        <a:defRPr sz="14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14" userDrawn="1">
          <p15:clr>
            <a:srgbClr val="F26B43"/>
          </p15:clr>
        </p15:guide>
        <p15:guide id="2" pos="7473" userDrawn="1">
          <p15:clr>
            <a:srgbClr val="F26B43"/>
          </p15:clr>
        </p15:guide>
        <p15:guide id="3" pos="209" userDrawn="1">
          <p15:clr>
            <a:srgbClr val="F26B43"/>
          </p15:clr>
        </p15:guide>
        <p15:guide id="4" orient="horz" pos="3891" userDrawn="1">
          <p15:clr>
            <a:srgbClr val="F26B43"/>
          </p15:clr>
        </p15:guide>
        <p15:guide id="5" pos="690" userDrawn="1">
          <p15:clr>
            <a:srgbClr val="F26B43"/>
          </p15:clr>
        </p15:guide>
        <p15:guide id="7" pos="825" userDrawn="1">
          <p15:clr>
            <a:srgbClr val="F26B43"/>
          </p15:clr>
        </p15:guide>
        <p15:guide id="8" pos="1307" userDrawn="1">
          <p15:clr>
            <a:srgbClr val="F26B43"/>
          </p15:clr>
        </p15:guide>
        <p15:guide id="9" pos="1442" userDrawn="1">
          <p15:clr>
            <a:srgbClr val="F26B43"/>
          </p15:clr>
        </p15:guide>
        <p15:guide id="10" pos="1923" userDrawn="1">
          <p15:clr>
            <a:srgbClr val="F26B43"/>
          </p15:clr>
        </p15:guide>
        <p15:guide id="11" pos="2058" userDrawn="1">
          <p15:clr>
            <a:srgbClr val="F26B43"/>
          </p15:clr>
        </p15:guide>
        <p15:guide id="12" pos="2540" userDrawn="1">
          <p15:clr>
            <a:srgbClr val="F26B43"/>
          </p15:clr>
        </p15:guide>
        <p15:guide id="13" pos="2675" userDrawn="1">
          <p15:clr>
            <a:srgbClr val="F26B43"/>
          </p15:clr>
        </p15:guide>
        <p15:guide id="14" pos="3156" userDrawn="1">
          <p15:clr>
            <a:srgbClr val="F26B43"/>
          </p15:clr>
        </p15:guide>
        <p15:guide id="15" pos="3293" userDrawn="1">
          <p15:clr>
            <a:srgbClr val="F26B43"/>
          </p15:clr>
        </p15:guide>
        <p15:guide id="16" pos="3773" userDrawn="1">
          <p15:clr>
            <a:srgbClr val="F26B43"/>
          </p15:clr>
        </p15:guide>
        <p15:guide id="17" pos="3909" userDrawn="1">
          <p15:clr>
            <a:srgbClr val="F26B43"/>
          </p15:clr>
        </p15:guide>
        <p15:guide id="18" pos="4389" userDrawn="1">
          <p15:clr>
            <a:srgbClr val="F26B43"/>
          </p15:clr>
        </p15:guide>
        <p15:guide id="19" pos="4526" userDrawn="1">
          <p15:clr>
            <a:srgbClr val="F26B43"/>
          </p15:clr>
        </p15:guide>
        <p15:guide id="20" pos="5006" userDrawn="1">
          <p15:clr>
            <a:srgbClr val="F26B43"/>
          </p15:clr>
        </p15:guide>
        <p15:guide id="21" pos="5142" userDrawn="1">
          <p15:clr>
            <a:srgbClr val="F26B43"/>
          </p15:clr>
        </p15:guide>
        <p15:guide id="22" pos="5622" userDrawn="1">
          <p15:clr>
            <a:srgbClr val="F26B43"/>
          </p15:clr>
        </p15:guide>
        <p15:guide id="23" pos="5759" userDrawn="1">
          <p15:clr>
            <a:srgbClr val="F26B43"/>
          </p15:clr>
        </p15:guide>
        <p15:guide id="24" pos="6239" userDrawn="1">
          <p15:clr>
            <a:srgbClr val="F26B43"/>
          </p15:clr>
        </p15:guide>
        <p15:guide id="25" pos="6375" userDrawn="1">
          <p15:clr>
            <a:srgbClr val="F26B43"/>
          </p15:clr>
        </p15:guide>
        <p15:guide id="26" pos="6857" userDrawn="1">
          <p15:clr>
            <a:srgbClr val="F26B43"/>
          </p15:clr>
        </p15:guide>
        <p15:guide id="27" pos="6992" userDrawn="1">
          <p15:clr>
            <a:srgbClr val="F26B43"/>
          </p15:clr>
        </p15:guide>
        <p15:guide id="28" orient="horz" pos="3473" userDrawn="1">
          <p15:clr>
            <a:srgbClr val="5ACBF0"/>
          </p15:clr>
        </p15:guide>
        <p15:guide id="29" orient="horz" pos="2411" userDrawn="1">
          <p15:clr>
            <a:srgbClr val="5ACBF0"/>
          </p15:clr>
        </p15:guide>
        <p15:guide id="30" orient="horz" pos="2277"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14.xml"/><Relationship Id="rId1" Type="http://schemas.openxmlformats.org/officeDocument/2006/relationships/customXml" Target="../../customXml/item8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customXml" Target="../../customXml/item104.xml"/><Relationship Id="rId1" Type="http://schemas.openxmlformats.org/officeDocument/2006/relationships/customXml" Target="../../customXml/item4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customXml" Target="../../customXml/item47.xml"/><Relationship Id="rId1" Type="http://schemas.openxmlformats.org/officeDocument/2006/relationships/customXml" Target="../../customXml/item77.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9.xml"/><Relationship Id="rId1" Type="http://schemas.openxmlformats.org/officeDocument/2006/relationships/customXml" Target="../../customXml/item84.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customXml" Target="../../customXml/item49.xml"/><Relationship Id="rId1" Type="http://schemas.openxmlformats.org/officeDocument/2006/relationships/customXml" Target="../../customXml/item106.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13.xml"/><Relationship Id="rId1" Type="http://schemas.openxmlformats.org/officeDocument/2006/relationships/customXml" Target="../../customXml/item78.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62.xml"/><Relationship Id="rId1" Type="http://schemas.openxmlformats.org/officeDocument/2006/relationships/customXml" Target="../../customXml/item16.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customXml" Target="../../customXml/item58.xml"/><Relationship Id="rId1" Type="http://schemas.openxmlformats.org/officeDocument/2006/relationships/customXml" Target="../../customXml/item114.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customXml" Target="../../customXml/item67.xml"/><Relationship Id="rId1" Type="http://schemas.openxmlformats.org/officeDocument/2006/relationships/customXml" Target="../../customXml/item79.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customXml" Target="../../customXml/item38.xml"/><Relationship Id="rId1" Type="http://schemas.openxmlformats.org/officeDocument/2006/relationships/customXml" Target="../../customXml/item33.xml"/><Relationship Id="rId5" Type="http://schemas.openxmlformats.org/officeDocument/2006/relationships/image" Target="../media/image38.png"/><Relationship Id="rId4"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42.png"/><Relationship Id="rId2" Type="http://schemas.openxmlformats.org/officeDocument/2006/relationships/customXml" Target="../../customXml/item108.xml"/><Relationship Id="rId1" Type="http://schemas.openxmlformats.org/officeDocument/2006/relationships/customXml" Target="../../customXml/item5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5.xml"/><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85.xml"/><Relationship Id="rId1" Type="http://schemas.openxmlformats.org/officeDocument/2006/relationships/customXml" Target="../../customXml/item9.xml"/><Relationship Id="rId5" Type="http://schemas.openxmlformats.org/officeDocument/2006/relationships/chart" Target="../charts/chart1.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36.xml"/><Relationship Id="rId7" Type="http://schemas.openxmlformats.org/officeDocument/2006/relationships/image" Target="../media/image50.png"/><Relationship Id="rId2" Type="http://schemas.openxmlformats.org/officeDocument/2006/relationships/customXml" Target="../../customXml/item89.xml"/><Relationship Id="rId1" Type="http://schemas.openxmlformats.org/officeDocument/2006/relationships/customXml" Target="../../customXml/item9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notesSlide" Target="../notesSlides/notesSlide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75.xml"/><Relationship Id="rId1" Type="http://schemas.openxmlformats.org/officeDocument/2006/relationships/customXml" Target="../../customXml/item65.xml"/><Relationship Id="rId5" Type="http://schemas.openxmlformats.org/officeDocument/2006/relationships/chart" Target="../charts/chart2.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56.png"/><Relationship Id="rId2" Type="http://schemas.openxmlformats.org/officeDocument/2006/relationships/customXml" Target="../../customXml/item103.xml"/><Relationship Id="rId1" Type="http://schemas.openxmlformats.org/officeDocument/2006/relationships/customXml" Target="../../customXml/item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34.xml"/><Relationship Id="rId1" Type="http://schemas.openxmlformats.org/officeDocument/2006/relationships/customXml" Target="../../customXml/item50.xml"/><Relationship Id="rId5" Type="http://schemas.openxmlformats.org/officeDocument/2006/relationships/image" Target="../media/image57.png"/><Relationship Id="rId4" Type="http://schemas.openxmlformats.org/officeDocument/2006/relationships/chart" Target="../charts/chart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61.png"/><Relationship Id="rId2" Type="http://schemas.openxmlformats.org/officeDocument/2006/relationships/customXml" Target="../../customXml/item110.xml"/><Relationship Id="rId1" Type="http://schemas.openxmlformats.org/officeDocument/2006/relationships/customXml" Target="../../customXml/item9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1.xml"/><Relationship Id="rId1" Type="http://schemas.openxmlformats.org/officeDocument/2006/relationships/customXml" Target="../../customXml/item76.xml"/><Relationship Id="rId5" Type="http://schemas.openxmlformats.org/officeDocument/2006/relationships/image" Target="../media/image62.png"/><Relationship Id="rId4" Type="http://schemas.openxmlformats.org/officeDocument/2006/relationships/chart" Target="../charts/chart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66.png"/><Relationship Id="rId2" Type="http://schemas.openxmlformats.org/officeDocument/2006/relationships/customXml" Target="../../customXml/item48.xml"/><Relationship Id="rId1" Type="http://schemas.openxmlformats.org/officeDocument/2006/relationships/customXml" Target="../../customXml/item109.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5.xml"/><Relationship Id="rId5" Type="http://schemas.openxmlformats.org/officeDocument/2006/relationships/image" Target="../media/image70.png"/><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27.xml"/><Relationship Id="rId1" Type="http://schemas.openxmlformats.org/officeDocument/2006/relationships/customXml" Target="../../customXml/item3.xml"/><Relationship Id="rId5" Type="http://schemas.openxmlformats.org/officeDocument/2006/relationships/image" Target="../media/image71.png"/><Relationship Id="rId4" Type="http://schemas.openxmlformats.org/officeDocument/2006/relationships/chart" Target="../charts/chart5.xml"/></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36.xml"/><Relationship Id="rId7" Type="http://schemas.openxmlformats.org/officeDocument/2006/relationships/image" Target="../media/image74.png"/><Relationship Id="rId2" Type="http://schemas.openxmlformats.org/officeDocument/2006/relationships/customXml" Target="../../customXml/item115.xml"/><Relationship Id="rId1" Type="http://schemas.openxmlformats.org/officeDocument/2006/relationships/customXml" Target="../../customXml/item9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notesSlide" Target="../notesSlides/notesSlide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74.xml"/><Relationship Id="rId1" Type="http://schemas.openxmlformats.org/officeDocument/2006/relationships/customXml" Target="../../customXml/item111.xml"/><Relationship Id="rId5" Type="http://schemas.openxmlformats.org/officeDocument/2006/relationships/image" Target="../media/image75.png"/><Relationship Id="rId4" Type="http://schemas.openxmlformats.org/officeDocument/2006/relationships/chart" Target="../charts/chart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78.png"/><Relationship Id="rId2" Type="http://schemas.openxmlformats.org/officeDocument/2006/relationships/customXml" Target="../../customXml/item86.xml"/><Relationship Id="rId1" Type="http://schemas.openxmlformats.org/officeDocument/2006/relationships/customXml" Target="../../customXml/item8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53.xml"/><Relationship Id="rId1" Type="http://schemas.openxmlformats.org/officeDocument/2006/relationships/customXml" Target="../../customXml/item56.xml"/><Relationship Id="rId5" Type="http://schemas.openxmlformats.org/officeDocument/2006/relationships/image" Target="../media/image79.png"/><Relationship Id="rId4" Type="http://schemas.openxmlformats.org/officeDocument/2006/relationships/chart" Target="../charts/char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82.png"/><Relationship Id="rId2" Type="http://schemas.openxmlformats.org/officeDocument/2006/relationships/customXml" Target="../../customXml/item82.xml"/><Relationship Id="rId1" Type="http://schemas.openxmlformats.org/officeDocument/2006/relationships/customXml" Target="../../customXml/item6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29.xml"/><Relationship Id="rId1" Type="http://schemas.openxmlformats.org/officeDocument/2006/relationships/customXml" Target="../../customXml/item36.xml"/><Relationship Id="rId5" Type="http://schemas.openxmlformats.org/officeDocument/2006/relationships/image" Target="../media/image83.png"/><Relationship Id="rId4" Type="http://schemas.openxmlformats.org/officeDocument/2006/relationships/chart" Target="../charts/chart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86.png"/><Relationship Id="rId2" Type="http://schemas.openxmlformats.org/officeDocument/2006/relationships/customXml" Target="../../customXml/item72.xml"/><Relationship Id="rId1" Type="http://schemas.openxmlformats.org/officeDocument/2006/relationships/customXml" Target="../../customXml/item1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40.xml"/><Relationship Id="rId1" Type="http://schemas.openxmlformats.org/officeDocument/2006/relationships/customXml" Target="../../customXml/item2.xml"/><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39.xml"/><Relationship Id="rId1" Type="http://schemas.openxmlformats.org/officeDocument/2006/relationships/customXml" Target="../../customXml/item99.xml"/><Relationship Id="rId5" Type="http://schemas.openxmlformats.org/officeDocument/2006/relationships/image" Target="../media/image89.png"/><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5.xml"/><Relationship Id="rId1" Type="http://schemas.openxmlformats.org/officeDocument/2006/relationships/customXml" Target="../../customXml/item57.xml"/><Relationship Id="rId4" Type="http://schemas.openxmlformats.org/officeDocument/2006/relationships/image" Target="../media/image90.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35.xml"/><Relationship Id="rId1" Type="http://schemas.openxmlformats.org/officeDocument/2006/relationships/customXml" Target="../../customXml/item6.xml"/><Relationship Id="rId4" Type="http://schemas.openxmlformats.org/officeDocument/2006/relationships/image" Target="../media/image91.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61.xml"/><Relationship Id="rId1" Type="http://schemas.openxmlformats.org/officeDocument/2006/relationships/customXml" Target="../../customXml/item31.xml"/><Relationship Id="rId5" Type="http://schemas.openxmlformats.org/officeDocument/2006/relationships/image" Target="../media/image93.png"/><Relationship Id="rId4" Type="http://schemas.openxmlformats.org/officeDocument/2006/relationships/image" Target="../media/image92.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24.xml"/><Relationship Id="rId1" Type="http://schemas.openxmlformats.org/officeDocument/2006/relationships/customXml" Target="../../customXml/item107.xml"/><Relationship Id="rId5" Type="http://schemas.openxmlformats.org/officeDocument/2006/relationships/image" Target="../media/image95.png"/><Relationship Id="rId4" Type="http://schemas.openxmlformats.org/officeDocument/2006/relationships/image" Target="../media/image94.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81.xml"/><Relationship Id="rId1" Type="http://schemas.openxmlformats.org/officeDocument/2006/relationships/customXml" Target="../../customXml/item83.xml"/><Relationship Id="rId4" Type="http://schemas.openxmlformats.org/officeDocument/2006/relationships/image" Target="../media/image96.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8.xml"/><Relationship Id="rId1" Type="http://schemas.openxmlformats.org/officeDocument/2006/relationships/customXml" Target="../../customXml/item41.xml"/><Relationship Id="rId4" Type="http://schemas.openxmlformats.org/officeDocument/2006/relationships/image" Target="../media/image97.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3.xml"/><Relationship Id="rId1" Type="http://schemas.openxmlformats.org/officeDocument/2006/relationships/customXml" Target="../../customXml/item88.xml"/><Relationship Id="rId5" Type="http://schemas.openxmlformats.org/officeDocument/2006/relationships/image" Target="../media/image98.png"/><Relationship Id="rId4" Type="http://schemas.openxmlformats.org/officeDocument/2006/relationships/notesSlide" Target="../notesSlides/notesSlide4.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54.xml"/><Relationship Id="rId1" Type="http://schemas.openxmlformats.org/officeDocument/2006/relationships/customXml" Target="../../customXml/item100.xml"/><Relationship Id="rId4" Type="http://schemas.openxmlformats.org/officeDocument/2006/relationships/image" Target="../media/image99.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96.xml"/><Relationship Id="rId1" Type="http://schemas.openxmlformats.org/officeDocument/2006/relationships/customXml" Target="../../customXml/item66.xml"/><Relationship Id="rId4" Type="http://schemas.openxmlformats.org/officeDocument/2006/relationships/image" Target="../media/image100.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8.xml"/><Relationship Id="rId1" Type="http://schemas.openxmlformats.org/officeDocument/2006/relationships/customXml" Target="../../customXml/item64.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notesSlide" Target="../notesSlides/notesSlide5.xml"/></Relationships>
</file>

<file path=ppt/slides/_rels/slide47.xml.rels><?xml version="1.0" encoding="UTF-8" standalone="yes"?>
<Relationships xmlns="http://schemas.openxmlformats.org/package/2006/relationships"><Relationship Id="rId3" Type="http://schemas.openxmlformats.org/officeDocument/2006/relationships/image" Target="../media/image104.svg"/><Relationship Id="rId7" Type="http://schemas.openxmlformats.org/officeDocument/2006/relationships/image" Target="../media/image108.png"/><Relationship Id="rId2" Type="http://schemas.openxmlformats.org/officeDocument/2006/relationships/image" Target="../media/image103.png"/><Relationship Id="rId1" Type="http://schemas.openxmlformats.org/officeDocument/2006/relationships/slideLayout" Target="../slideLayouts/slideLayout78.xml"/><Relationship Id="rId6" Type="http://schemas.openxmlformats.org/officeDocument/2006/relationships/image" Target="../media/image107.png"/><Relationship Id="rId5" Type="http://schemas.openxmlformats.org/officeDocument/2006/relationships/image" Target="../media/image106.svg"/><Relationship Id="rId4" Type="http://schemas.openxmlformats.org/officeDocument/2006/relationships/image" Target="../media/image105.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4.xml"/><Relationship Id="rId1" Type="http://schemas.openxmlformats.org/officeDocument/2006/relationships/customXml" Target="../../customXml/item51.xml"/><Relationship Id="rId5" Type="http://schemas.openxmlformats.org/officeDocument/2006/relationships/image" Target="../media/image109.png"/><Relationship Id="rId4" Type="http://schemas.openxmlformats.org/officeDocument/2006/relationships/notesSlide" Target="../notesSlides/notesSlide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28.xml"/><Relationship Id="rId1" Type="http://schemas.openxmlformats.org/officeDocument/2006/relationships/customXml" Target="../../customXml/item94.xml"/><Relationship Id="rId4" Type="http://schemas.openxmlformats.org/officeDocument/2006/relationships/image" Target="../media/image110.png"/></Relationships>
</file>

<file path=ppt/slides/_rels/slide5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112.png"/><Relationship Id="rId2" Type="http://schemas.openxmlformats.org/officeDocument/2006/relationships/customXml" Target="../../customXml/item69.xml"/><Relationship Id="rId1" Type="http://schemas.openxmlformats.org/officeDocument/2006/relationships/customXml" Target="../../customXml/item43.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13.png"/><Relationship Id="rId2" Type="http://schemas.openxmlformats.org/officeDocument/2006/relationships/customXml" Target="../../customXml/item101.xml"/><Relationship Id="rId1" Type="http://schemas.openxmlformats.org/officeDocument/2006/relationships/customXml" Target="../../customXml/item46.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oleObject" Target="../embeddings/oleObject4.bin"/><Relationship Id="rId7" Type="http://schemas.openxmlformats.org/officeDocument/2006/relationships/image" Target="../media/image116.png"/><Relationship Id="rId2" Type="http://schemas.openxmlformats.org/officeDocument/2006/relationships/slideLayout" Target="../slideLayouts/slideLayout25.xml"/><Relationship Id="rId1" Type="http://schemas.openxmlformats.org/officeDocument/2006/relationships/tags" Target="../tags/tag4.xm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image" Target="../media/image1.emf"/><Relationship Id="rId9" Type="http://schemas.openxmlformats.org/officeDocument/2006/relationships/hyperlink" Target="https://search.abb.com/library/Download.aspx?DocumentID=9AKK108468A3113&amp;LanguageCode=en&amp;DocumentPartId=&amp;Action=Launch" TargetMode="External"/></Relationships>
</file>

<file path=ppt/slides/_rels/slide54.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oleObject" Target="../embeddings/oleObject5.bin"/><Relationship Id="rId7" Type="http://schemas.openxmlformats.org/officeDocument/2006/relationships/image" Target="../media/image116.png"/><Relationship Id="rId2" Type="http://schemas.openxmlformats.org/officeDocument/2006/relationships/slideLayout" Target="../slideLayouts/slideLayout25.xml"/><Relationship Id="rId1" Type="http://schemas.openxmlformats.org/officeDocument/2006/relationships/tags" Target="../tags/tag5.xml"/><Relationship Id="rId6" Type="http://schemas.openxmlformats.org/officeDocument/2006/relationships/image" Target="../media/image115.png"/><Relationship Id="rId5" Type="http://schemas.openxmlformats.org/officeDocument/2006/relationships/image" Target="../media/image114.jpeg"/><Relationship Id="rId4" Type="http://schemas.openxmlformats.org/officeDocument/2006/relationships/image" Target="../media/image1.emf"/><Relationship Id="rId9" Type="http://schemas.openxmlformats.org/officeDocument/2006/relationships/hyperlink" Target="https://search.abb.com/library/Download.aspx?DocumentID=9AKK108468A3113&amp;LanguageCode=en&amp;DocumentPartId=&amp;Action=Launch"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tags" Target="../tags/tag6.xml"/><Relationship Id="rId7" Type="http://schemas.openxmlformats.org/officeDocument/2006/relationships/image" Target="../media/image1.emf"/><Relationship Id="rId2" Type="http://schemas.openxmlformats.org/officeDocument/2006/relationships/customXml" Target="../../customXml/item30.xml"/><Relationship Id="rId1" Type="http://schemas.openxmlformats.org/officeDocument/2006/relationships/customXml" Target="../../customXml/item21.xml"/><Relationship Id="rId6" Type="http://schemas.openxmlformats.org/officeDocument/2006/relationships/oleObject" Target="../embeddings/oleObject6.bin"/><Relationship Id="rId5" Type="http://schemas.openxmlformats.org/officeDocument/2006/relationships/notesSlide" Target="../notesSlides/notesSlide7.xml"/><Relationship Id="rId4" Type="http://schemas.openxmlformats.org/officeDocument/2006/relationships/slideLayout" Target="../slideLayouts/slideLayout18.xml"/><Relationship Id="rId9" Type="http://schemas.openxmlformats.org/officeDocument/2006/relationships/image" Target="../media/image119.png"/></Relationships>
</file>

<file path=ppt/slides/_rels/slide56.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tags" Target="../tags/tag7.xml"/><Relationship Id="rId7" Type="http://schemas.openxmlformats.org/officeDocument/2006/relationships/image" Target="../media/image120.png"/><Relationship Id="rId2" Type="http://schemas.openxmlformats.org/officeDocument/2006/relationships/customXml" Target="../../customXml/item68.xml"/><Relationship Id="rId1" Type="http://schemas.openxmlformats.org/officeDocument/2006/relationships/customXml" Target="../../customXml/item26.xml"/><Relationship Id="rId6" Type="http://schemas.openxmlformats.org/officeDocument/2006/relationships/image" Target="../media/image1.emf"/><Relationship Id="rId5" Type="http://schemas.openxmlformats.org/officeDocument/2006/relationships/oleObject" Target="../embeddings/oleObject7.bin"/><Relationship Id="rId10" Type="http://schemas.openxmlformats.org/officeDocument/2006/relationships/image" Target="../media/image123.jpeg"/><Relationship Id="rId4" Type="http://schemas.openxmlformats.org/officeDocument/2006/relationships/slideLayout" Target="../slideLayouts/slideLayout18.xml"/><Relationship Id="rId9" Type="http://schemas.openxmlformats.org/officeDocument/2006/relationships/image" Target="../media/image122.png"/></Relationships>
</file>

<file path=ppt/slides/_rels/slide57.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25.png"/><Relationship Id="rId2" Type="http://schemas.openxmlformats.org/officeDocument/2006/relationships/customXml" Target="../../customXml/item97.xml"/><Relationship Id="rId1" Type="http://schemas.openxmlformats.org/officeDocument/2006/relationships/customXml" Target="../../customXml/item90.xml"/><Relationship Id="rId6" Type="http://schemas.openxmlformats.org/officeDocument/2006/relationships/image" Target="../media/image124.emf"/><Relationship Id="rId5" Type="http://schemas.openxmlformats.org/officeDocument/2006/relationships/oleObject" Target="../embeddings/oleObject8.bin"/><Relationship Id="rId4"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tags" Target="../tags/tag9.xml"/><Relationship Id="rId7" Type="http://schemas.openxmlformats.org/officeDocument/2006/relationships/image" Target="../media/image120.png"/><Relationship Id="rId2" Type="http://schemas.openxmlformats.org/officeDocument/2006/relationships/customXml" Target="../../customXml/item37.xml"/><Relationship Id="rId1" Type="http://schemas.openxmlformats.org/officeDocument/2006/relationships/customXml" Target="../../customXml/item22.xml"/><Relationship Id="rId6" Type="http://schemas.openxmlformats.org/officeDocument/2006/relationships/image" Target="../media/image1.emf"/><Relationship Id="rId5" Type="http://schemas.openxmlformats.org/officeDocument/2006/relationships/oleObject" Target="../embeddings/oleObject9.bin"/><Relationship Id="rId10" Type="http://schemas.openxmlformats.org/officeDocument/2006/relationships/image" Target="../media/image127.jpeg"/><Relationship Id="rId4" Type="http://schemas.openxmlformats.org/officeDocument/2006/relationships/slideLayout" Target="../slideLayouts/slideLayout18.xml"/><Relationship Id="rId9" Type="http://schemas.openxmlformats.org/officeDocument/2006/relationships/image" Target="../media/image126.jpeg"/></Relationships>
</file>

<file path=ppt/slides/_rels/slide59.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28.jpeg"/><Relationship Id="rId2" Type="http://schemas.openxmlformats.org/officeDocument/2006/relationships/customXml" Target="../../customXml/item7.xml"/><Relationship Id="rId1" Type="http://schemas.openxmlformats.org/officeDocument/2006/relationships/customXml" Target="../../customXml/item93.xml"/><Relationship Id="rId6" Type="http://schemas.openxmlformats.org/officeDocument/2006/relationships/image" Target="../media/image124.emf"/><Relationship Id="rId5" Type="http://schemas.openxmlformats.org/officeDocument/2006/relationships/oleObject" Target="../embeddings/oleObject10.bin"/><Relationship Id="rId4"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tags" Target="../tags/tag11.xml"/><Relationship Id="rId7" Type="http://schemas.openxmlformats.org/officeDocument/2006/relationships/image" Target="../media/image129.png"/><Relationship Id="rId2" Type="http://schemas.openxmlformats.org/officeDocument/2006/relationships/customXml" Target="../../customXml/item71.xml"/><Relationship Id="rId1" Type="http://schemas.openxmlformats.org/officeDocument/2006/relationships/customXml" Target="../../customXml/item10.x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Layout" Target="../slideLayouts/slideLayout36.xml"/></Relationships>
</file>

<file path=ppt/slides/_rels/slide61.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tags" Target="../tags/tag12.xml"/><Relationship Id="rId7" Type="http://schemas.openxmlformats.org/officeDocument/2006/relationships/image" Target="../media/image131.png"/><Relationship Id="rId2" Type="http://schemas.openxmlformats.org/officeDocument/2006/relationships/customXml" Target="../../customXml/item59.xml"/><Relationship Id="rId1" Type="http://schemas.openxmlformats.org/officeDocument/2006/relationships/customXml" Target="../../customXml/item20.xml"/><Relationship Id="rId6" Type="http://schemas.openxmlformats.org/officeDocument/2006/relationships/image" Target="../media/image1.emf"/><Relationship Id="rId5" Type="http://schemas.openxmlformats.org/officeDocument/2006/relationships/oleObject" Target="../embeddings/oleObject12.bin"/><Relationship Id="rId10" Type="http://schemas.openxmlformats.org/officeDocument/2006/relationships/image" Target="../media/image134.png"/><Relationship Id="rId4" Type="http://schemas.openxmlformats.org/officeDocument/2006/relationships/slideLayout" Target="../slideLayouts/slideLayout18.xml"/><Relationship Id="rId9" Type="http://schemas.openxmlformats.org/officeDocument/2006/relationships/image" Target="../media/image133.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image" Target="../media/image138.jpeg"/><Relationship Id="rId2" Type="http://schemas.openxmlformats.org/officeDocument/2006/relationships/customXml" Target="../../customXml/item32.xml"/><Relationship Id="rId1" Type="http://schemas.openxmlformats.org/officeDocument/2006/relationships/customXml" Target="../../customXml/item23.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customXml" Target="../../customXml/item95.xml"/><Relationship Id="rId1" Type="http://schemas.openxmlformats.org/officeDocument/2006/relationships/customXml" Target="../../customXml/item5.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139.pn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image" Target="../media/image145.jpeg"/><Relationship Id="rId2" Type="http://schemas.openxmlformats.org/officeDocument/2006/relationships/customXml" Target="../../customXml/item52.xml"/><Relationship Id="rId1" Type="http://schemas.openxmlformats.org/officeDocument/2006/relationships/customXml" Target="../../customXml/item25.xml"/><Relationship Id="rId6" Type="http://schemas.openxmlformats.org/officeDocument/2006/relationships/image" Target="../media/image144.jpeg"/><Relationship Id="rId5" Type="http://schemas.openxmlformats.org/officeDocument/2006/relationships/image" Target="../media/image143.jpeg"/><Relationship Id="rId4" Type="http://schemas.openxmlformats.org/officeDocument/2006/relationships/image" Target="../media/image142.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customXml" Target="../../customXml/item60.xml"/><Relationship Id="rId1" Type="http://schemas.openxmlformats.org/officeDocument/2006/relationships/customXml" Target="../../customXml/item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5A999ABD-4182-4EAA-9866-43919EEDFE89}"/>
              </a:ext>
            </a:extLst>
          </p:cNvPr>
          <p:cNvSpPr>
            <a:spLocks noGrp="1" noRot="1" noMove="1" noResize="1" noEditPoints="1" noAdjustHandles="1" noChangeArrowheads="1" noChangeShapeType="1"/>
          </p:cNvSpPr>
          <p:nvPr>
            <p:ph type="dt" sz="half" idx="23"/>
          </p:nvPr>
        </p:nvSpPr>
        <p:spPr/>
        <p:txBody>
          <a:bodyPr/>
          <a:lstStyle/>
          <a:p>
            <a:fld id="{22CA9B3B-16D5-4344-BB51-16723E796544}" type="datetime4">
              <a:rPr lang="en-US" smtClean="0"/>
              <a:t>February 26, 2026</a:t>
            </a:fld>
            <a:endParaRPr lang="en-US" dirty="0"/>
          </a:p>
        </p:txBody>
      </p:sp>
      <p:sp>
        <p:nvSpPr>
          <p:cNvPr id="8" name="Footer Placeholder 7" hidden="1">
            <a:extLst>
              <a:ext uri="{FF2B5EF4-FFF2-40B4-BE49-F238E27FC236}">
                <a16:creationId xmlns:a16="http://schemas.microsoft.com/office/drawing/2014/main" id="{069C5505-4342-4832-B0E2-4EFF848EB0D9}"/>
              </a:ext>
            </a:extLst>
          </p:cNvPr>
          <p:cNvSpPr>
            <a:spLocks noGrp="1" noRot="1" noMove="1" noResize="1" noEditPoints="1" noAdjustHandles="1" noChangeArrowheads="1" noChangeShapeType="1"/>
          </p:cNvSpPr>
          <p:nvPr>
            <p:ph type="ftr" sz="quarter" idx="24"/>
          </p:nvPr>
        </p:nvSpPr>
        <p:spPr/>
        <p:txBody>
          <a:bodyPr/>
          <a:lstStyle/>
          <a:p>
            <a:endParaRPr lang="en-US" dirty="0"/>
          </a:p>
        </p:txBody>
      </p:sp>
      <p:sp>
        <p:nvSpPr>
          <p:cNvPr id="9" name="Slide Number Placeholder 8" hidden="1">
            <a:extLst>
              <a:ext uri="{FF2B5EF4-FFF2-40B4-BE49-F238E27FC236}">
                <a16:creationId xmlns:a16="http://schemas.microsoft.com/office/drawing/2014/main" id="{8D7E77EC-3704-4BAF-B996-4583B8574413}"/>
              </a:ext>
            </a:extLst>
          </p:cNvPr>
          <p:cNvSpPr>
            <a:spLocks noGrp="1" noRot="1" noMove="1" noResize="1" noEditPoints="1" noAdjustHandles="1" noChangeArrowheads="1" noChangeShapeType="1"/>
          </p:cNvSpPr>
          <p:nvPr>
            <p:ph type="sldNum" sz="quarter" idx="25"/>
          </p:nvPr>
        </p:nvSpPr>
        <p:spPr/>
        <p:txBody>
          <a:bodyPr/>
          <a:lstStyle/>
          <a:p>
            <a:r>
              <a:rPr lang="en-US"/>
              <a:t>Slide </a:t>
            </a:r>
            <a:fld id="{619F89D8-7AE3-494A-97F3-03D680869632}" type="slidenum">
              <a:rPr lang="en-US" smtClean="0"/>
              <a:pPr/>
              <a:t>1</a:t>
            </a:fld>
            <a:endParaRPr lang="en-US" dirty="0"/>
          </a:p>
        </p:txBody>
      </p:sp>
      <p:sp>
        <p:nvSpPr>
          <p:cNvPr id="2" name="Title 1">
            <a:extLst>
              <a:ext uri="{FF2B5EF4-FFF2-40B4-BE49-F238E27FC236}">
                <a16:creationId xmlns:a16="http://schemas.microsoft.com/office/drawing/2014/main" id="{9E049149-61F6-9C37-42FA-274C5D2E94A2}"/>
              </a:ext>
            </a:extLst>
          </p:cNvPr>
          <p:cNvSpPr>
            <a:spLocks noGrp="1"/>
          </p:cNvSpPr>
          <p:nvPr>
            <p:ph type="title"/>
          </p:nvPr>
        </p:nvSpPr>
        <p:spPr/>
        <p:txBody>
          <a:bodyPr/>
          <a:lstStyle/>
          <a:p>
            <a:r>
              <a:rPr lang="en-US" dirty="0"/>
              <a:t>IRB 57X0 Product and Options</a:t>
            </a:r>
          </a:p>
        </p:txBody>
      </p:sp>
      <p:sp>
        <p:nvSpPr>
          <p:cNvPr id="3" name="Text Placeholder 2">
            <a:extLst>
              <a:ext uri="{FF2B5EF4-FFF2-40B4-BE49-F238E27FC236}">
                <a16:creationId xmlns:a16="http://schemas.microsoft.com/office/drawing/2014/main" id="{0537B66A-F008-613D-6332-F7721ED44E4F}"/>
              </a:ext>
            </a:extLst>
          </p:cNvPr>
          <p:cNvSpPr>
            <a:spLocks noGrp="1"/>
          </p:cNvSpPr>
          <p:nvPr>
            <p:ph type="body" sz="quarter" idx="14"/>
          </p:nvPr>
        </p:nvSpPr>
        <p:spPr/>
        <p:txBody>
          <a:bodyPr/>
          <a:lstStyle/>
          <a:p>
            <a:r>
              <a:rPr lang="en-US" dirty="0"/>
              <a:t>Global Product Management - Large robots</a:t>
            </a:r>
          </a:p>
        </p:txBody>
      </p:sp>
      <p:sp>
        <p:nvSpPr>
          <p:cNvPr id="4" name="Text Placeholder 3">
            <a:extLst>
              <a:ext uri="{FF2B5EF4-FFF2-40B4-BE49-F238E27FC236}">
                <a16:creationId xmlns:a16="http://schemas.microsoft.com/office/drawing/2014/main" id="{BC07286A-A92A-922C-B2C4-18D4EBF836CE}"/>
              </a:ext>
            </a:extLst>
          </p:cNvPr>
          <p:cNvSpPr>
            <a:spLocks noGrp="1"/>
          </p:cNvSpPr>
          <p:nvPr>
            <p:ph type="body" sz="quarter" idx="16"/>
          </p:nvPr>
        </p:nvSpPr>
        <p:spPr/>
        <p:txBody>
          <a:bodyPr/>
          <a:lstStyle/>
          <a:p>
            <a:r>
              <a:rPr lang="fr-FR" dirty="0" err="1"/>
              <a:t>November</a:t>
            </a:r>
            <a:r>
              <a:rPr lang="fr-FR"/>
              <a:t> </a:t>
            </a:r>
            <a:r>
              <a:rPr lang="fr-FR" dirty="0"/>
              <a:t>2025, </a:t>
            </a:r>
            <a:r>
              <a:rPr lang="fr-FR"/>
              <a:t>version C, </a:t>
            </a:r>
            <a:r>
              <a:rPr lang="fr-FR" dirty="0"/>
              <a:t>Document id:</a:t>
            </a:r>
          </a:p>
        </p:txBody>
      </p:sp>
    </p:spTree>
    <p:custDataLst>
      <p:custData r:id="rId1"/>
      <p:custData r:id="rId2"/>
    </p:custDataLst>
    <p:extLst>
      <p:ext uri="{BB962C8B-B14F-4D97-AF65-F5344CB8AC3E}">
        <p14:creationId xmlns:p14="http://schemas.microsoft.com/office/powerpoint/2010/main" val="218688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6236FE3A-F7E4-4F55-BDA9-A419284A1562}"/>
              </a:ext>
            </a:extLst>
          </p:cNvPr>
          <p:cNvSpPr>
            <a:spLocks noGrp="1"/>
          </p:cNvSpPr>
          <p:nvPr>
            <p:ph type="title"/>
          </p:nvPr>
        </p:nvSpPr>
        <p:spPr/>
        <p:txBody>
          <a:bodyPr/>
          <a:lstStyle/>
          <a:p>
            <a:r>
              <a:rPr lang="sv-SE" dirty="0" err="1"/>
              <a:t>Content</a:t>
            </a:r>
            <a:endParaRPr lang="en-US" dirty="0"/>
          </a:p>
        </p:txBody>
      </p:sp>
      <p:sp>
        <p:nvSpPr>
          <p:cNvPr id="20" name="Text Placeholder 19">
            <a:extLst>
              <a:ext uri="{FF2B5EF4-FFF2-40B4-BE49-F238E27FC236}">
                <a16:creationId xmlns:a16="http://schemas.microsoft.com/office/drawing/2014/main" id="{46F7BF51-9B08-41CC-9AAB-3F567B85CBF8}"/>
              </a:ext>
            </a:extLst>
          </p:cNvPr>
          <p:cNvSpPr>
            <a:spLocks noGrp="1"/>
          </p:cNvSpPr>
          <p:nvPr>
            <p:ph type="body" sz="quarter" idx="15"/>
          </p:nvPr>
        </p:nvSpPr>
        <p:spPr>
          <a:xfrm>
            <a:off x="914400" y="1929600"/>
            <a:ext cx="10947400" cy="4244400"/>
          </a:xfrm>
        </p:spPr>
        <p:txBody>
          <a:bodyPr/>
          <a:lstStyle/>
          <a:p>
            <a:pPr marL="0" indent="0">
              <a:buNone/>
            </a:pPr>
            <a:r>
              <a:rPr lang="en-US" sz="2000" dirty="0"/>
              <a:t>IRB 57X0 Intro</a:t>
            </a:r>
          </a:p>
          <a:p>
            <a:pPr marL="0" indent="0">
              <a:buNone/>
            </a:pPr>
            <a:r>
              <a:rPr lang="en-US" sz="2000" dirty="0"/>
              <a:t>IRB 5710 Variants</a:t>
            </a:r>
          </a:p>
          <a:p>
            <a:pPr marL="0" indent="0">
              <a:buNone/>
            </a:pPr>
            <a:r>
              <a:rPr lang="en-US" sz="2000" dirty="0"/>
              <a:t>IRB 5720 Variants</a:t>
            </a:r>
          </a:p>
          <a:p>
            <a:pPr marL="0" indent="0">
              <a:buNone/>
            </a:pPr>
            <a:r>
              <a:rPr lang="en-US" sz="2000" dirty="0"/>
              <a:t>IRB 57X0 Options</a:t>
            </a:r>
          </a:p>
        </p:txBody>
      </p:sp>
      <p:sp>
        <p:nvSpPr>
          <p:cNvPr id="14" name="Footer Placeholder 13">
            <a:extLst>
              <a:ext uri="{FF2B5EF4-FFF2-40B4-BE49-F238E27FC236}">
                <a16:creationId xmlns:a16="http://schemas.microsoft.com/office/drawing/2014/main" id="{337B1385-3509-423A-ABC0-D681D14C6999}"/>
              </a:ext>
            </a:extLst>
          </p:cNvPr>
          <p:cNvSpPr>
            <a:spLocks noGrp="1"/>
          </p:cNvSpPr>
          <p:nvPr>
            <p:ph type="ftr" sz="quarter" idx="10"/>
          </p:nvPr>
        </p:nvSpPr>
        <p:spPr/>
        <p:txBody>
          <a:bodyPr/>
          <a:lstStyle/>
          <a:p>
            <a:endParaRPr lang="en-US" noProof="0"/>
          </a:p>
        </p:txBody>
      </p:sp>
      <p:sp>
        <p:nvSpPr>
          <p:cNvPr id="15" name="Date Placeholder 14">
            <a:extLst>
              <a:ext uri="{FF2B5EF4-FFF2-40B4-BE49-F238E27FC236}">
                <a16:creationId xmlns:a16="http://schemas.microsoft.com/office/drawing/2014/main" id="{7A6F1081-82B6-4165-B4E2-526B76B3D983}"/>
              </a:ext>
            </a:extLst>
          </p:cNvPr>
          <p:cNvSpPr>
            <a:spLocks noGrp="1"/>
          </p:cNvSpPr>
          <p:nvPr>
            <p:ph type="dt" sz="half" idx="11"/>
          </p:nvPr>
        </p:nvSpPr>
        <p:spPr/>
        <p:txBody>
          <a:bodyPr/>
          <a:lstStyle/>
          <a:p>
            <a:fld id="{B2016A11-4950-4F3F-938B-45DEE5F72969}" type="datetime4">
              <a:rPr lang="en-US" noProof="0"/>
              <a:pPr/>
              <a:t>February 26, 2026</a:t>
            </a:fld>
            <a:endParaRPr lang="en-US" noProof="0"/>
          </a:p>
        </p:txBody>
      </p:sp>
      <p:sp>
        <p:nvSpPr>
          <p:cNvPr id="16" name="Slide Number Placeholder 15">
            <a:extLst>
              <a:ext uri="{FF2B5EF4-FFF2-40B4-BE49-F238E27FC236}">
                <a16:creationId xmlns:a16="http://schemas.microsoft.com/office/drawing/2014/main" id="{7603B77F-D94A-4DF7-B792-975488FBC6DE}"/>
              </a:ext>
            </a:extLst>
          </p:cNvPr>
          <p:cNvSpPr>
            <a:spLocks noGrp="1"/>
          </p:cNvSpPr>
          <p:nvPr>
            <p:ph type="sldNum" sz="quarter" idx="12"/>
          </p:nvPr>
        </p:nvSpPr>
        <p:spPr/>
        <p:txBody>
          <a:bodyPr/>
          <a:lstStyle/>
          <a:p>
            <a:r>
              <a:rPr lang="en-US" noProof="0"/>
              <a:t>Slide </a:t>
            </a:r>
            <a:fld id="{619F89D8-7AE3-494A-97F3-03D680869632}" type="slidenum">
              <a:rPr lang="en-US" noProof="0"/>
              <a:pPr/>
              <a:t>2</a:t>
            </a:fld>
            <a:endParaRPr lang="en-US" noProof="0"/>
          </a:p>
        </p:txBody>
      </p:sp>
      <p:sp>
        <p:nvSpPr>
          <p:cNvPr id="21" name="Content Placeholder 30">
            <a:extLst>
              <a:ext uri="{FF2B5EF4-FFF2-40B4-BE49-F238E27FC236}">
                <a16:creationId xmlns:a16="http://schemas.microsoft.com/office/drawing/2014/main" id="{AD658AF7-B956-451C-91DE-E3EE1D88C1A2}"/>
              </a:ext>
            </a:extLst>
          </p:cNvPr>
          <p:cNvSpPr txBox="1">
            <a:spLocks/>
          </p:cNvSpPr>
          <p:nvPr/>
        </p:nvSpPr>
        <p:spPr bwMode="gray">
          <a:xfrm>
            <a:off x="333264" y="1931197"/>
            <a:ext cx="434179" cy="4245765"/>
          </a:xfrm>
          <a:prstGeom prst="rect">
            <a:avLst/>
          </a:prstGeom>
        </p:spPr>
        <p:txBody>
          <a:bodyPr vert="horz" lIns="0" tIns="0" rIns="0" bIns="0" rtlCol="0">
            <a:noAutofit/>
          </a:bodyPr>
          <a:lstStyle>
            <a:lvl1pPr marL="0" indent="0" algn="l" defTabSz="914491" rtl="0" eaLnBrk="1" latinLnBrk="0" hangingPunct="1">
              <a:spcBef>
                <a:spcPts val="1200"/>
              </a:spcBef>
              <a:buFont typeface="Arial" panose="020B0604020202020204" pitchFamily="34" charset="0"/>
              <a:buNone/>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1pPr>
            <a:lvl2pPr marL="269875" indent="-269875" algn="l" defTabSz="914491" rtl="0" eaLnBrk="1" latinLnBrk="0" hangingPunct="1">
              <a:spcBef>
                <a:spcPts val="1200"/>
              </a:spcBef>
              <a:buFont typeface="Arial" panose="020B0604020202020204" pitchFamily="34" charset="0"/>
              <a:buChar char="•"/>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2pPr>
            <a:lvl3pPr marL="361950" indent="-276225" algn="l" defTabSz="914491" rtl="0" eaLnBrk="1" latinLnBrk="0" hangingPunct="1">
              <a:spcBef>
                <a:spcPts val="1200"/>
              </a:spcBef>
              <a:buClr>
                <a:schemeClr val="tx1"/>
              </a:buClr>
              <a:buFont typeface="ABBvoice" panose="020D0603020503020204" pitchFamily="34" charset="0"/>
              <a:buChar char="•"/>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3pPr>
            <a:lvl4pPr marL="361950" indent="-276225" algn="l" defTabSz="914491" rtl="0" eaLnBrk="1" latinLnBrk="0" hangingPunct="1">
              <a:spcBef>
                <a:spcPts val="1200"/>
              </a:spcBef>
              <a:buClr>
                <a:schemeClr val="tx1"/>
              </a:buClr>
              <a:buFont typeface="ABBvoice" panose="020D0603020503020204" pitchFamily="34" charset="0"/>
              <a:buChar char="•"/>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4pPr>
            <a:lvl5pPr marL="361950" indent="-276225" algn="l" defTabSz="914491" rtl="0" eaLnBrk="1" latinLnBrk="0" hangingPunct="1">
              <a:spcBef>
                <a:spcPts val="1200"/>
              </a:spcBef>
              <a:buClr>
                <a:schemeClr val="tx1"/>
              </a:buClr>
              <a:buFont typeface="ABBvoice" panose="020D0603020503020204" pitchFamily="34" charset="0"/>
              <a:buChar char="•"/>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5pPr>
            <a:lvl6pPr marL="252025" indent="-252025" algn="l" defTabSz="914491" rtl="0" eaLnBrk="1" latinLnBrk="0" hangingPunct="1">
              <a:spcBef>
                <a:spcPts val="900"/>
              </a:spcBef>
              <a:buClr>
                <a:schemeClr val="accent4"/>
              </a:buClr>
              <a:buFont typeface="Symbol" panose="05050102010706020507" pitchFamily="18" charset="2"/>
              <a:buChar char=""/>
              <a:defRPr sz="2000" kern="1200">
                <a:solidFill>
                  <a:schemeClr val="accent4"/>
                </a:solidFill>
                <a:latin typeface="+mn-lt"/>
                <a:ea typeface="+mn-ea"/>
                <a:cs typeface="+mn-cs"/>
              </a:defRPr>
            </a:lvl6pPr>
            <a:lvl7pPr marL="252025" indent="-252025" algn="l" defTabSz="914491" rtl="0" eaLnBrk="1" latinLnBrk="0" hangingPunct="1">
              <a:spcBef>
                <a:spcPts val="900"/>
              </a:spcBef>
              <a:buClr>
                <a:schemeClr val="accent4"/>
              </a:buClr>
              <a:buFont typeface="Symbol" panose="05050102010706020507" pitchFamily="18" charset="2"/>
              <a:buChar char=""/>
              <a:defRPr sz="2000" kern="1200">
                <a:solidFill>
                  <a:schemeClr val="accent4"/>
                </a:solidFill>
                <a:latin typeface="+mn-lt"/>
                <a:ea typeface="+mn-ea"/>
                <a:cs typeface="+mn-cs"/>
              </a:defRPr>
            </a:lvl7pPr>
            <a:lvl8pPr marL="252025" indent="-252025" algn="l" defTabSz="914491" rtl="0" eaLnBrk="1" latinLnBrk="0" hangingPunct="1">
              <a:spcBef>
                <a:spcPts val="900"/>
              </a:spcBef>
              <a:buClr>
                <a:schemeClr val="accent4"/>
              </a:buClr>
              <a:buFont typeface="Symbol" panose="05050102010706020507" pitchFamily="18" charset="2"/>
              <a:buChar char=""/>
              <a:defRPr sz="2000" kern="1200">
                <a:solidFill>
                  <a:schemeClr val="accent4"/>
                </a:solidFill>
                <a:latin typeface="+mn-lt"/>
                <a:ea typeface="+mn-ea"/>
                <a:cs typeface="+mn-cs"/>
              </a:defRPr>
            </a:lvl8pPr>
            <a:lvl9pPr marL="252025" indent="-252025" algn="l" defTabSz="914491" rtl="0" eaLnBrk="1" latinLnBrk="0" hangingPunct="1">
              <a:spcBef>
                <a:spcPts val="900"/>
              </a:spcBef>
              <a:buClr>
                <a:schemeClr val="accent4"/>
              </a:buClr>
              <a:buFont typeface="Symbol" panose="05050102010706020507" pitchFamily="18" charset="2"/>
              <a:buChar char=""/>
              <a:defRPr sz="2000" kern="1200">
                <a:solidFill>
                  <a:schemeClr val="accent4"/>
                </a:solidFill>
                <a:latin typeface="+mn-lt"/>
                <a:ea typeface="+mn-ea"/>
                <a:cs typeface="+mn-cs"/>
              </a:defRPr>
            </a:lvl9pPr>
          </a:lstStyle>
          <a:p>
            <a:pPr algn="r"/>
            <a:r>
              <a:rPr lang="en-US" sz="2000" b="1" dirty="0">
                <a:solidFill>
                  <a:srgbClr val="FF0000"/>
                </a:solidFill>
                <a:latin typeface="+mn-lt"/>
              </a:rPr>
              <a:t>01.</a:t>
            </a:r>
          </a:p>
          <a:p>
            <a:pPr algn="r"/>
            <a:r>
              <a:rPr lang="en-US" sz="2000" b="1" dirty="0">
                <a:solidFill>
                  <a:srgbClr val="FF0000"/>
                </a:solidFill>
                <a:latin typeface="+mn-lt"/>
              </a:rPr>
              <a:t>02.</a:t>
            </a:r>
          </a:p>
          <a:p>
            <a:pPr algn="r"/>
            <a:r>
              <a:rPr lang="en-US" sz="2000" b="1" dirty="0">
                <a:solidFill>
                  <a:srgbClr val="FF0000"/>
                </a:solidFill>
                <a:latin typeface="+mn-lt"/>
              </a:rPr>
              <a:t>03.</a:t>
            </a:r>
          </a:p>
          <a:p>
            <a:pPr algn="r"/>
            <a:r>
              <a:rPr lang="en-US" sz="2000" b="1" dirty="0">
                <a:solidFill>
                  <a:srgbClr val="FF0000"/>
                </a:solidFill>
                <a:latin typeface="+mn-lt"/>
              </a:rPr>
              <a:t>04.</a:t>
            </a:r>
          </a:p>
        </p:txBody>
      </p:sp>
    </p:spTree>
    <p:custDataLst>
      <p:custData r:id="rId1"/>
      <p:custData r:id="rId2"/>
    </p:custDataLst>
    <p:extLst>
      <p:ext uri="{BB962C8B-B14F-4D97-AF65-F5344CB8AC3E}">
        <p14:creationId xmlns:p14="http://schemas.microsoft.com/office/powerpoint/2010/main" val="281781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136892-3AF7-E4A2-0C13-54793FB93D66}"/>
              </a:ext>
            </a:extLst>
          </p:cNvPr>
          <p:cNvSpPr>
            <a:spLocks noGrp="1"/>
          </p:cNvSpPr>
          <p:nvPr>
            <p:ph type="title"/>
          </p:nvPr>
        </p:nvSpPr>
        <p:spPr/>
        <p:txBody>
          <a:bodyPr/>
          <a:lstStyle/>
          <a:p>
            <a:r>
              <a:rPr lang="en-US" dirty="0"/>
              <a:t>IRB 57X0 Product and Options</a:t>
            </a:r>
          </a:p>
        </p:txBody>
      </p:sp>
      <p:sp>
        <p:nvSpPr>
          <p:cNvPr id="8" name="Text Placeholder 7">
            <a:extLst>
              <a:ext uri="{FF2B5EF4-FFF2-40B4-BE49-F238E27FC236}">
                <a16:creationId xmlns:a16="http://schemas.microsoft.com/office/drawing/2014/main" id="{C262914D-043A-2D35-FB8D-C156B0C546F7}"/>
              </a:ext>
            </a:extLst>
          </p:cNvPr>
          <p:cNvSpPr>
            <a:spLocks noGrp="1"/>
          </p:cNvSpPr>
          <p:nvPr>
            <p:ph type="body" sz="quarter" idx="14"/>
          </p:nvPr>
        </p:nvSpPr>
        <p:spPr/>
        <p:txBody>
          <a:bodyPr/>
          <a:lstStyle/>
          <a:p>
            <a:r>
              <a:rPr lang="en-US"/>
              <a:t>Instructions </a:t>
            </a:r>
          </a:p>
        </p:txBody>
      </p:sp>
      <p:sp>
        <p:nvSpPr>
          <p:cNvPr id="11" name="Text Placeholder 10">
            <a:extLst>
              <a:ext uri="{FF2B5EF4-FFF2-40B4-BE49-F238E27FC236}">
                <a16:creationId xmlns:a16="http://schemas.microsoft.com/office/drawing/2014/main" id="{E41FCBB7-C864-26D1-E5A2-09E2BE50AECD}"/>
              </a:ext>
            </a:extLst>
          </p:cNvPr>
          <p:cNvSpPr>
            <a:spLocks noGrp="1"/>
          </p:cNvSpPr>
          <p:nvPr>
            <p:ph type="body" sz="quarter" idx="16"/>
          </p:nvPr>
        </p:nvSpPr>
        <p:spPr/>
        <p:txBody>
          <a:bodyPr/>
          <a:lstStyle/>
          <a:p>
            <a:r>
              <a:rPr lang="en-US" dirty="0"/>
              <a:t>Customize your sales presentation in RApp 2.0/Showpad today! </a:t>
            </a:r>
          </a:p>
        </p:txBody>
      </p:sp>
      <p:sp>
        <p:nvSpPr>
          <p:cNvPr id="5" name="Footer Placeholder 4">
            <a:extLst>
              <a:ext uri="{FF2B5EF4-FFF2-40B4-BE49-F238E27FC236}">
                <a16:creationId xmlns:a16="http://schemas.microsoft.com/office/drawing/2014/main" id="{6B897B79-A630-FC3D-680F-007B9F837BEA}"/>
              </a:ext>
            </a:extLst>
          </p:cNvPr>
          <p:cNvSpPr>
            <a:spLocks noGrp="1"/>
          </p:cNvSpPr>
          <p:nvPr>
            <p:ph type="ftr" sz="quarter" idx="10"/>
          </p:nvPr>
        </p:nvSpPr>
        <p:spPr/>
        <p:txBody>
          <a:bodyPr/>
          <a:lstStyle/>
          <a:p>
            <a:endParaRPr lang="de-DE"/>
          </a:p>
        </p:txBody>
      </p:sp>
      <p:sp>
        <p:nvSpPr>
          <p:cNvPr id="4" name="Date Placeholder 3">
            <a:extLst>
              <a:ext uri="{FF2B5EF4-FFF2-40B4-BE49-F238E27FC236}">
                <a16:creationId xmlns:a16="http://schemas.microsoft.com/office/drawing/2014/main" id="{DC24BF53-0529-CFA7-121A-E6447503C3E0}"/>
              </a:ext>
            </a:extLst>
          </p:cNvPr>
          <p:cNvSpPr>
            <a:spLocks noGrp="1"/>
          </p:cNvSpPr>
          <p:nvPr>
            <p:ph type="dt" sz="half" idx="11"/>
          </p:nvPr>
        </p:nvSpPr>
        <p:spPr/>
        <p:txBody>
          <a:bodyPr/>
          <a:lstStyle/>
          <a:p>
            <a:fld id="{B2016A11-4950-4F3F-938B-45DEE5F72969}" type="datetime4">
              <a:rPr lang="en-US" smtClean="0"/>
              <a:pPr/>
              <a:t>February 26, 2026</a:t>
            </a:fld>
            <a:endParaRPr lang="en-US"/>
          </a:p>
        </p:txBody>
      </p:sp>
      <p:sp>
        <p:nvSpPr>
          <p:cNvPr id="6" name="Slide Number Placeholder 5">
            <a:extLst>
              <a:ext uri="{FF2B5EF4-FFF2-40B4-BE49-F238E27FC236}">
                <a16:creationId xmlns:a16="http://schemas.microsoft.com/office/drawing/2014/main" id="{4A2B3102-44BD-6F16-5603-7E9C84C9DFBE}"/>
              </a:ext>
            </a:extLst>
          </p:cNvPr>
          <p:cNvSpPr>
            <a:spLocks noGrp="1"/>
          </p:cNvSpPr>
          <p:nvPr>
            <p:ph type="sldNum" sz="quarter" idx="12"/>
          </p:nvPr>
        </p:nvSpPr>
        <p:spPr/>
        <p:txBody>
          <a:bodyPr/>
          <a:lstStyle/>
          <a:p>
            <a:r>
              <a:rPr lang="en-US"/>
              <a:t>Slide </a:t>
            </a:r>
            <a:fld id="{619F89D8-7AE3-494A-97F3-03D680869632}" type="slidenum">
              <a:rPr lang="en-US" smtClean="0"/>
              <a:pPr/>
              <a:t>3</a:t>
            </a:fld>
            <a:endParaRPr lang="en-US"/>
          </a:p>
        </p:txBody>
      </p:sp>
      <p:sp>
        <p:nvSpPr>
          <p:cNvPr id="12" name="Content Placeholder 8">
            <a:extLst>
              <a:ext uri="{FF2B5EF4-FFF2-40B4-BE49-F238E27FC236}">
                <a16:creationId xmlns:a16="http://schemas.microsoft.com/office/drawing/2014/main" id="{89FF1F07-EC6E-EB2B-A31A-4A2E822D9C4D}"/>
              </a:ext>
            </a:extLst>
          </p:cNvPr>
          <p:cNvSpPr>
            <a:spLocks noGrp="1"/>
          </p:cNvSpPr>
          <p:nvPr>
            <p:ph sz="quarter" idx="17"/>
          </p:nvPr>
        </p:nvSpPr>
        <p:spPr>
          <a:xfrm>
            <a:off x="331199" y="1929600"/>
            <a:ext cx="11530011" cy="3582000"/>
          </a:xfrm>
          <a:noFill/>
        </p:spPr>
        <p:txBody>
          <a:bodyPr/>
          <a:lstStyle/>
          <a:p>
            <a:pPr>
              <a:lnSpc>
                <a:spcPct val="150000"/>
              </a:lnSpc>
            </a:pPr>
            <a:r>
              <a:rPr lang="en-US" b="1" dirty="0"/>
              <a:t>Content: All </a:t>
            </a:r>
            <a:r>
              <a:rPr lang="en-US" dirty="0"/>
              <a:t>IRB 5700 manipulator variants and options</a:t>
            </a:r>
          </a:p>
          <a:p>
            <a:pPr>
              <a:lnSpc>
                <a:spcPct val="150000"/>
              </a:lnSpc>
            </a:pPr>
            <a:r>
              <a:rPr lang="en-US" b="1" dirty="0"/>
              <a:t>Target groups: Main: </a:t>
            </a:r>
            <a:r>
              <a:rPr lang="en-US" dirty="0"/>
              <a:t>Salespersons and technical product support, </a:t>
            </a:r>
            <a:r>
              <a:rPr lang="en-US" b="1" dirty="0"/>
              <a:t>Other: </a:t>
            </a:r>
            <a:r>
              <a:rPr lang="en-US" dirty="0"/>
              <a:t>Customers</a:t>
            </a:r>
          </a:p>
          <a:p>
            <a:pPr>
              <a:lnSpc>
                <a:spcPct val="150000"/>
              </a:lnSpc>
            </a:pPr>
            <a:r>
              <a:rPr lang="en-US" b="1" dirty="0"/>
              <a:t>Customer sharing: </a:t>
            </a:r>
            <a:r>
              <a:rPr lang="en-US" dirty="0"/>
              <a:t>The content is </a:t>
            </a:r>
            <a:r>
              <a:rPr lang="en-US"/>
              <a:t>approved to be </a:t>
            </a:r>
            <a:r>
              <a:rPr lang="en-US" dirty="0"/>
              <a:t>shown and shared to a customer.</a:t>
            </a:r>
          </a:p>
          <a:p>
            <a:pPr>
              <a:lnSpc>
                <a:spcPct val="150000"/>
              </a:lnSpc>
            </a:pPr>
            <a:r>
              <a:rPr lang="en-US" b="1" dirty="0"/>
              <a:t>Instructions: </a:t>
            </a:r>
            <a:r>
              <a:rPr lang="en-US" dirty="0"/>
              <a:t>Use the chapters to make your selection of slides to present to your customers. Customize the presentation in RApp 2.0/Showpad, present it and share the link to collect data statistics if needed. Always look for the latest version of the presentation in </a:t>
            </a:r>
            <a:br>
              <a:rPr lang="en-US" dirty="0"/>
            </a:br>
            <a:r>
              <a:rPr lang="en-US" dirty="0"/>
              <a:t>Rapp 2.0/Showpad.</a:t>
            </a:r>
          </a:p>
          <a:p>
            <a:pPr>
              <a:lnSpc>
                <a:spcPct val="150000"/>
              </a:lnSpc>
            </a:pPr>
            <a:r>
              <a:rPr lang="en-US" dirty="0"/>
              <a:t>If you have comments, contact Niko Quiskamp. </a:t>
            </a:r>
          </a:p>
          <a:p>
            <a:endParaRPr lang="en-US" dirty="0"/>
          </a:p>
          <a:p>
            <a:endParaRPr lang="en-US" dirty="0"/>
          </a:p>
          <a:p>
            <a:endParaRPr lang="en-US" dirty="0"/>
          </a:p>
          <a:p>
            <a:r>
              <a:rPr lang="en-US" dirty="0"/>
              <a:t> </a:t>
            </a:r>
          </a:p>
        </p:txBody>
      </p:sp>
    </p:spTree>
    <p:extLst>
      <p:ext uri="{BB962C8B-B14F-4D97-AF65-F5344CB8AC3E}">
        <p14:creationId xmlns:p14="http://schemas.microsoft.com/office/powerpoint/2010/main" val="1899641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CA204A-7729-C062-F120-1CE84D060BAC}"/>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3" name="Slide Number Placeholder 2">
            <a:extLst>
              <a:ext uri="{FF2B5EF4-FFF2-40B4-BE49-F238E27FC236}">
                <a16:creationId xmlns:a16="http://schemas.microsoft.com/office/drawing/2014/main" id="{8D30A0CF-CBCE-9CFB-FC54-78FAAB31824A}"/>
              </a:ext>
            </a:extLst>
          </p:cNvPr>
          <p:cNvSpPr>
            <a:spLocks noGrp="1"/>
          </p:cNvSpPr>
          <p:nvPr>
            <p:ph type="sldNum" sz="quarter" idx="12"/>
          </p:nvPr>
        </p:nvSpPr>
        <p:spPr/>
        <p:txBody>
          <a:bodyPr/>
          <a:lstStyle/>
          <a:p>
            <a:r>
              <a:rPr lang="en-US" noProof="0"/>
              <a:t>Slide </a:t>
            </a:r>
            <a:fld id="{619F89D8-7AE3-494A-97F3-03D680869632}" type="slidenum">
              <a:rPr lang="en-US" noProof="0" smtClean="0"/>
              <a:pPr/>
              <a:t>4</a:t>
            </a:fld>
            <a:endParaRPr lang="en-US" noProof="0"/>
          </a:p>
        </p:txBody>
      </p:sp>
      <p:sp>
        <p:nvSpPr>
          <p:cNvPr id="4" name="Footer Placeholder 3">
            <a:extLst>
              <a:ext uri="{FF2B5EF4-FFF2-40B4-BE49-F238E27FC236}">
                <a16:creationId xmlns:a16="http://schemas.microsoft.com/office/drawing/2014/main" id="{3D811CB3-946C-BB50-7BD6-7DAC2A5C497E}"/>
              </a:ext>
            </a:extLst>
          </p:cNvPr>
          <p:cNvSpPr>
            <a:spLocks noGrp="1"/>
          </p:cNvSpPr>
          <p:nvPr>
            <p:ph type="ftr" sz="quarter" idx="24"/>
          </p:nvPr>
        </p:nvSpPr>
        <p:spPr/>
        <p:txBody>
          <a:bodyPr/>
          <a:lstStyle/>
          <a:p>
            <a:endParaRPr lang="en-US" noProof="0"/>
          </a:p>
        </p:txBody>
      </p:sp>
      <p:sp>
        <p:nvSpPr>
          <p:cNvPr id="5" name="Title 4">
            <a:extLst>
              <a:ext uri="{FF2B5EF4-FFF2-40B4-BE49-F238E27FC236}">
                <a16:creationId xmlns:a16="http://schemas.microsoft.com/office/drawing/2014/main" id="{23134833-EE1F-4E4D-A82D-3ACD8C7BED05}"/>
              </a:ext>
            </a:extLst>
          </p:cNvPr>
          <p:cNvSpPr>
            <a:spLocks noGrp="1"/>
          </p:cNvSpPr>
          <p:nvPr>
            <p:ph type="title"/>
          </p:nvPr>
        </p:nvSpPr>
        <p:spPr/>
        <p:txBody>
          <a:bodyPr/>
          <a:lstStyle/>
          <a:p>
            <a:r>
              <a:rPr lang="sv-SE" dirty="0"/>
              <a:t>1. IRB 57X0 Intro</a:t>
            </a:r>
            <a:endParaRPr lang="en-US" dirty="0"/>
          </a:p>
        </p:txBody>
      </p:sp>
      <p:sp>
        <p:nvSpPr>
          <p:cNvPr id="6" name="Text Placeholder 5">
            <a:extLst>
              <a:ext uri="{FF2B5EF4-FFF2-40B4-BE49-F238E27FC236}">
                <a16:creationId xmlns:a16="http://schemas.microsoft.com/office/drawing/2014/main" id="{8DAD811E-6A66-AC45-4B17-FFEF9959CE42}"/>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85955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The IRB 57X0 Range</a:t>
            </a:r>
            <a:endParaRPr lang="en-US"/>
          </a:p>
        </p:txBody>
      </p:sp>
      <p:sp>
        <p:nvSpPr>
          <p:cNvPr id="6" name="Text Placeholder 5">
            <a:extLst>
              <a:ext uri="{FF2B5EF4-FFF2-40B4-BE49-F238E27FC236}">
                <a16:creationId xmlns:a16="http://schemas.microsoft.com/office/drawing/2014/main" id="{B2676371-00EA-3C20-9C8C-EBD4A5CF38BC}"/>
              </a:ext>
            </a:extLst>
          </p:cNvPr>
          <p:cNvSpPr>
            <a:spLocks noGrp="1"/>
          </p:cNvSpPr>
          <p:nvPr>
            <p:ph type="body" sz="quarter" idx="14"/>
          </p:nvPr>
        </p:nvSpPr>
        <p:spPr/>
        <p:txBody>
          <a:bodyPr/>
          <a:lstStyle/>
          <a:p>
            <a:endParaRPr lang="en-US"/>
          </a:p>
        </p:txBody>
      </p:sp>
      <p:sp>
        <p:nvSpPr>
          <p:cNvPr id="11" name="Content Placeholder 10">
            <a:extLst>
              <a:ext uri="{FF2B5EF4-FFF2-40B4-BE49-F238E27FC236}">
                <a16:creationId xmlns:a16="http://schemas.microsoft.com/office/drawing/2014/main" id="{BB7011D7-1885-1983-DEE0-21988E4F4EDC}"/>
              </a:ext>
            </a:extLst>
          </p:cNvPr>
          <p:cNvSpPr>
            <a:spLocks noGrp="1"/>
          </p:cNvSpPr>
          <p:nvPr>
            <p:ph sz="quarter" idx="18"/>
          </p:nvPr>
        </p:nvSpPr>
        <p:spPr>
          <a:xfrm>
            <a:off x="331200" y="1929599"/>
            <a:ext cx="3701050" cy="4247363"/>
          </a:xfrm>
        </p:spPr>
        <p:txBody>
          <a:bodyPr vert="horz" lIns="0" tIns="0" rIns="0" bIns="0" rtlCol="0" anchor="t">
            <a:noAutofit/>
          </a:bodyPr>
          <a:lstStyle/>
          <a:p>
            <a:r>
              <a:rPr lang="en-US" sz="1200" dirty="0"/>
              <a:t>ABB is expanding its large-size robot portfolio with the IRB 57X0 range, offering faster, more robust, and accurate performance. </a:t>
            </a:r>
          </a:p>
          <a:p>
            <a:r>
              <a:rPr lang="en-US" sz="1200" dirty="0"/>
              <a:t>Based on a new modular platform, the IRB 57X0’s are offered with the </a:t>
            </a:r>
            <a:r>
              <a:rPr lang="it-IT" sz="1200" dirty="0"/>
              <a:t>OmniCore controller V250XT and features RobotWare 7.</a:t>
            </a:r>
            <a:endParaRPr lang="en-US" sz="1200" dirty="0"/>
          </a:p>
          <a:p>
            <a:r>
              <a:rPr lang="en-US" sz="1200" dirty="0"/>
              <a:t>IRB 57X0’s are ideal for use in material handling, machine tending, and high precision assembly applications in electric vehicle battery production, automotive, and the general industries, but is supporting all industries and business lines.</a:t>
            </a:r>
          </a:p>
          <a:p>
            <a:r>
              <a:rPr lang="en-US" sz="1200" dirty="0"/>
              <a:t>The robot family is also supporting various process applications. Spotwelding is one key where the robot enables fast and accurate spotwelding with light weight guns. The robots also support high precision applications like Dispense and Laser process</a:t>
            </a:r>
          </a:p>
          <a:p>
            <a:endParaRPr lang="en-US" sz="1200" dirty="0"/>
          </a:p>
          <a:p>
            <a:endParaRPr lang="en-US" sz="1200" dirty="0"/>
          </a:p>
          <a:p>
            <a:endParaRPr lang="en-US" sz="1200" dirty="0"/>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a:t>
            </a:fld>
            <a:endParaRPr lang="en-US" noProof="0"/>
          </a:p>
        </p:txBody>
      </p:sp>
      <p:pic>
        <p:nvPicPr>
          <p:cNvPr id="12" name="Picture Placeholder 11">
            <a:extLst>
              <a:ext uri="{FF2B5EF4-FFF2-40B4-BE49-F238E27FC236}">
                <a16:creationId xmlns:a16="http://schemas.microsoft.com/office/drawing/2014/main" id="{EFD810C4-737A-4B4B-7A19-5D2147FEE454}"/>
              </a:ext>
            </a:extLst>
          </p:cNvPr>
          <p:cNvPicPr>
            <a:picLocks noGrp="1" noChangeAspect="1"/>
          </p:cNvPicPr>
          <p:nvPr>
            <p:ph type="pic" sz="quarter" idx="17"/>
          </p:nvPr>
        </p:nvPicPr>
        <p:blipFill rotWithShape="1">
          <a:blip r:embed="rId4" cstate="print">
            <a:extLst>
              <a:ext uri="{28A0092B-C50C-407E-A947-70E740481C1C}">
                <a14:useLocalDpi xmlns:a14="http://schemas.microsoft.com/office/drawing/2010/main"/>
              </a:ext>
            </a:extLst>
          </a:blip>
          <a:srcRect/>
          <a:stretch/>
        </p:blipFill>
        <p:spPr>
          <a:xfrm>
            <a:off x="4246563" y="1928813"/>
            <a:ext cx="7616825" cy="4248150"/>
          </a:xfrm>
          <a:prstGeom prst="rect">
            <a:avLst/>
          </a:prstGeom>
        </p:spPr>
      </p:pic>
    </p:spTree>
    <p:custDataLst>
      <p:custData r:id="rId1"/>
      <p:custData r:id="rId2"/>
    </p:custDataLst>
    <p:extLst>
      <p:ext uri="{BB962C8B-B14F-4D97-AF65-F5344CB8AC3E}">
        <p14:creationId xmlns:p14="http://schemas.microsoft.com/office/powerpoint/2010/main" val="397788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err="1"/>
              <a:t>Shared</a:t>
            </a:r>
            <a:r>
              <a:rPr lang="sv-SE"/>
              <a:t> Features</a:t>
            </a:r>
            <a:endParaRPr lang="en-US"/>
          </a:p>
        </p:txBody>
      </p:sp>
      <p:sp>
        <p:nvSpPr>
          <p:cNvPr id="16" name="Text Placeholder 15">
            <a:extLst>
              <a:ext uri="{FF2B5EF4-FFF2-40B4-BE49-F238E27FC236}">
                <a16:creationId xmlns:a16="http://schemas.microsoft.com/office/drawing/2014/main" id="{1F2332FF-DCEA-C707-4075-BB496AC1FBB4}"/>
              </a:ext>
            </a:extLst>
          </p:cNvPr>
          <p:cNvSpPr>
            <a:spLocks noGrp="1"/>
          </p:cNvSpPr>
          <p:nvPr>
            <p:ph type="body" sz="quarter" idx="14"/>
          </p:nvPr>
        </p:nvSpPr>
        <p:spPr/>
        <p:txBody>
          <a:bodyPr/>
          <a:lstStyle/>
          <a:p>
            <a:endParaRPr lang="en-US"/>
          </a:p>
        </p:txBody>
      </p:sp>
      <p:sp>
        <p:nvSpPr>
          <p:cNvPr id="19" name="Content Placeholder 18">
            <a:extLst>
              <a:ext uri="{FF2B5EF4-FFF2-40B4-BE49-F238E27FC236}">
                <a16:creationId xmlns:a16="http://schemas.microsoft.com/office/drawing/2014/main" id="{DAD75F16-7239-766E-D192-136B79EE1F66}"/>
              </a:ext>
            </a:extLst>
          </p:cNvPr>
          <p:cNvSpPr>
            <a:spLocks noGrp="1"/>
          </p:cNvSpPr>
          <p:nvPr>
            <p:ph sz="quarter" idx="17"/>
          </p:nvPr>
        </p:nvSpPr>
        <p:spPr>
          <a:xfrm>
            <a:off x="331200" y="1929599"/>
            <a:ext cx="5658438" cy="4247363"/>
          </a:xfrm>
        </p:spPr>
        <p:txBody>
          <a:bodyPr vert="horz" lIns="0" tIns="0" rIns="0" bIns="0" rtlCol="0" anchor="t">
            <a:noAutofit/>
          </a:bodyPr>
          <a:lstStyle/>
          <a:p>
            <a:pPr fontAlgn="t">
              <a:spcBef>
                <a:spcPts val="0"/>
              </a:spcBef>
            </a:pPr>
            <a:r>
              <a:rPr lang="en-US" b="1" dirty="0">
                <a:solidFill>
                  <a:schemeClr val="tx2"/>
                </a:solidFill>
              </a:rPr>
              <a:t>Protection</a:t>
            </a:r>
          </a:p>
          <a:p>
            <a:pPr marL="283845" lvl="1" indent="-283845" fontAlgn="t">
              <a:spcBef>
                <a:spcPts val="0"/>
              </a:spcBef>
            </a:pPr>
            <a:r>
              <a:rPr lang="en-US" dirty="0"/>
              <a:t>IP 67 protection as standard</a:t>
            </a:r>
          </a:p>
          <a:p>
            <a:pPr marL="0" indent="0" algn="l" rtl="0" eaLnBrk="1" fontAlgn="t" latinLnBrk="0" hangingPunct="1">
              <a:spcBef>
                <a:spcPts val="0"/>
              </a:spcBef>
              <a:spcAft>
                <a:spcPts val="0"/>
              </a:spcAft>
            </a:pPr>
            <a:endParaRPr lang="en-US" b="1" dirty="0"/>
          </a:p>
          <a:p>
            <a:pPr marL="0" indent="0" algn="l" rtl="0" eaLnBrk="1" fontAlgn="t" latinLnBrk="0" hangingPunct="1">
              <a:spcBef>
                <a:spcPts val="0"/>
              </a:spcBef>
              <a:spcAft>
                <a:spcPts val="0"/>
              </a:spcAft>
            </a:pPr>
            <a:r>
              <a:rPr lang="en-US" b="1" dirty="0">
                <a:solidFill>
                  <a:schemeClr val="tx2"/>
                </a:solidFill>
              </a:rPr>
              <a:t>Footprint</a:t>
            </a:r>
          </a:p>
          <a:p>
            <a:pPr marL="283845" lvl="1" indent="-283845">
              <a:spcBef>
                <a:spcPts val="0"/>
              </a:spcBef>
            </a:pPr>
            <a:r>
              <a:rPr lang="en-US" dirty="0"/>
              <a:t>Standardized footprint</a:t>
            </a:r>
          </a:p>
          <a:p>
            <a:pPr marL="283845" lvl="1" indent="-283845">
              <a:spcBef>
                <a:spcPts val="0"/>
              </a:spcBef>
            </a:pPr>
            <a:r>
              <a:rPr lang="en-US" dirty="0"/>
              <a:t>Built in features – guide pins for easy replacement</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Controller</a:t>
            </a:r>
          </a:p>
          <a:p>
            <a:pPr marL="283845" lvl="1" indent="-283845" fontAlgn="t">
              <a:spcBef>
                <a:spcPts val="0"/>
              </a:spcBef>
            </a:pPr>
            <a:r>
              <a:rPr lang="en-US" dirty="0"/>
              <a:t>Available with OmniCore V250XT</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Arm Load</a:t>
            </a:r>
          </a:p>
          <a:p>
            <a:pPr marL="283845" lvl="1" indent="-283845">
              <a:spcBef>
                <a:spcPts val="0"/>
              </a:spcBef>
            </a:pPr>
            <a:r>
              <a:rPr lang="en-US" dirty="0"/>
              <a:t>Additional arm load – Std load 20 kg but built in flexibility to balance between wrist/arm load. </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Mounting alternatives</a:t>
            </a:r>
          </a:p>
          <a:p>
            <a:pPr marL="283845" lvl="1" indent="-283845">
              <a:spcBef>
                <a:spcPts val="0"/>
              </a:spcBef>
            </a:pPr>
            <a:r>
              <a:rPr lang="en-US" dirty="0"/>
              <a:t>Floor (std)</a:t>
            </a:r>
          </a:p>
          <a:p>
            <a:pPr marL="283845" lvl="1" indent="-283845">
              <a:spcBef>
                <a:spcPts val="0"/>
              </a:spcBef>
            </a:pPr>
            <a:r>
              <a:rPr lang="en-US" dirty="0"/>
              <a:t>Inverted (Option)</a:t>
            </a:r>
          </a:p>
          <a:p>
            <a:pPr marL="283845" lvl="1" indent="-283845" fontAlgn="t">
              <a:spcBef>
                <a:spcPts val="0"/>
              </a:spcBef>
            </a:pPr>
            <a:r>
              <a:rPr lang="en-US" dirty="0"/>
              <a:t>Angled: (IRB 5710: ≤ 20°, IRB 5720: ≤ 15°) (std)</a:t>
            </a:r>
          </a:p>
          <a:p>
            <a:pPr marL="283845" lvl="1" indent="-283845">
              <a:spcBef>
                <a:spcPts val="0"/>
              </a:spcBef>
            </a:pPr>
            <a:r>
              <a:rPr lang="en-US" dirty="0"/>
              <a:t>Semi-shelf (std)</a:t>
            </a:r>
          </a:p>
          <a:p>
            <a:endParaRPr lang="en-US" dirty="0"/>
          </a:p>
        </p:txBody>
      </p:sp>
      <p:pic>
        <p:nvPicPr>
          <p:cNvPr id="12" name="Content Placeholder 11">
            <a:extLst>
              <a:ext uri="{FF2B5EF4-FFF2-40B4-BE49-F238E27FC236}">
                <a16:creationId xmlns:a16="http://schemas.microsoft.com/office/drawing/2014/main" id="{B72AF090-3DCC-58B7-9885-C3BE178736E4}"/>
              </a:ext>
            </a:extLst>
          </p:cNvPr>
          <p:cNvPicPr>
            <a:picLocks noGrp="1" noChangeAspect="1"/>
          </p:cNvPicPr>
          <p:nvPr>
            <p:ph sz="quarter" idx="18"/>
          </p:nvPr>
        </p:nvPicPr>
        <p:blipFill>
          <a:blip r:embed="rId4" cstate="print">
            <a:extLst>
              <a:ext uri="{28A0092B-C50C-407E-A947-70E740481C1C}">
                <a14:useLocalDpi xmlns:a14="http://schemas.microsoft.com/office/drawing/2010/main"/>
              </a:ext>
            </a:extLst>
          </a:blip>
          <a:stretch>
            <a:fillRect/>
          </a:stretch>
        </p:blipFill>
        <p:spPr>
          <a:xfrm>
            <a:off x="6205538" y="1959293"/>
            <a:ext cx="5636799" cy="4203390"/>
          </a:xfrm>
          <a:prstGeom prst="rect">
            <a:avLst/>
          </a:prstGeom>
        </p:spPr>
      </p:pic>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a:t>
            </a:fld>
            <a:endParaRPr lang="en-US" noProof="0"/>
          </a:p>
        </p:txBody>
      </p:sp>
    </p:spTree>
    <p:custDataLst>
      <p:custData r:id="rId1"/>
      <p:custData r:id="rId2"/>
    </p:custDataLst>
    <p:extLst>
      <p:ext uri="{BB962C8B-B14F-4D97-AF65-F5344CB8AC3E}">
        <p14:creationId xmlns:p14="http://schemas.microsoft.com/office/powerpoint/2010/main" val="297946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Main Benefits</a:t>
            </a:r>
            <a:endParaRPr lang="en-US"/>
          </a:p>
        </p:txBody>
      </p:sp>
      <p:sp>
        <p:nvSpPr>
          <p:cNvPr id="20" name="Text Placeholder 19">
            <a:extLst>
              <a:ext uri="{FF2B5EF4-FFF2-40B4-BE49-F238E27FC236}">
                <a16:creationId xmlns:a16="http://schemas.microsoft.com/office/drawing/2014/main" id="{956F519C-A9BE-9BDD-0AF4-84FA65400156}"/>
              </a:ext>
            </a:extLst>
          </p:cNvPr>
          <p:cNvSpPr>
            <a:spLocks noGrp="1"/>
          </p:cNvSpPr>
          <p:nvPr>
            <p:ph type="body" sz="quarter" idx="14"/>
          </p:nvPr>
        </p:nvSpPr>
        <p:spPr/>
        <p:txBody>
          <a:bodyPr/>
          <a:lstStyle/>
          <a:p>
            <a:endParaRPr lang="en-US"/>
          </a:p>
        </p:txBody>
      </p:sp>
      <p:pic>
        <p:nvPicPr>
          <p:cNvPr id="12" name="Content Placeholder 11" descr="A picture containing automaton&#10;&#10;Description automatically generated">
            <a:extLst>
              <a:ext uri="{FF2B5EF4-FFF2-40B4-BE49-F238E27FC236}">
                <a16:creationId xmlns:a16="http://schemas.microsoft.com/office/drawing/2014/main" id="{8379E369-051E-389B-E69F-DE386F3B731F}"/>
              </a:ext>
            </a:extLst>
          </p:cNvPr>
          <p:cNvPicPr>
            <a:picLocks noGrp="1" noChangeAspect="1"/>
          </p:cNvPicPr>
          <p:nvPr>
            <p:ph type="pic" sz="quarter" idx="17"/>
          </p:nvPr>
        </p:nvPicPr>
        <p:blipFill rotWithShape="1">
          <a:blip r:embed="rId4" cstate="print">
            <a:extLst>
              <a:ext uri="{28A0092B-C50C-407E-A947-70E740481C1C}">
                <a14:useLocalDpi xmlns:a14="http://schemas.microsoft.com/office/drawing/2010/main"/>
              </a:ext>
            </a:extLst>
          </a:blip>
          <a:srcRect t="-1192"/>
          <a:stretch/>
        </p:blipFill>
        <p:spPr>
          <a:xfrm>
            <a:off x="8148909" y="1930333"/>
            <a:ext cx="3716020" cy="4246630"/>
          </a:xfrm>
          <a:prstGeom prst="rect">
            <a:avLst/>
          </a:prstGeom>
        </p:spPr>
      </p:pic>
      <p:sp>
        <p:nvSpPr>
          <p:cNvPr id="10" name="Content Placeholder 9">
            <a:extLst>
              <a:ext uri="{FF2B5EF4-FFF2-40B4-BE49-F238E27FC236}">
                <a16:creationId xmlns:a16="http://schemas.microsoft.com/office/drawing/2014/main" id="{3C86C171-4220-7A07-0E27-D03270D9CE3D}"/>
              </a:ext>
            </a:extLst>
          </p:cNvPr>
          <p:cNvSpPr>
            <a:spLocks noGrp="1"/>
          </p:cNvSpPr>
          <p:nvPr>
            <p:ph sz="quarter" idx="18"/>
          </p:nvPr>
        </p:nvSpPr>
        <p:spPr>
          <a:xfrm>
            <a:off x="331199" y="1929599"/>
            <a:ext cx="7615825" cy="4247363"/>
          </a:xfrm>
        </p:spPr>
        <p:txBody>
          <a:bodyPr vert="horz" lIns="0" tIns="0" rIns="0" bIns="0" rtlCol="0" anchor="t">
            <a:noAutofit/>
          </a:bodyPr>
          <a:lstStyle/>
          <a:p>
            <a:pPr marL="0" indent="0" rtl="0" eaLnBrk="1" fontAlgn="t" latinLnBrk="0" hangingPunct="1">
              <a:spcBef>
                <a:spcPts val="0"/>
              </a:spcBef>
              <a:spcAft>
                <a:spcPts val="0"/>
              </a:spcAft>
            </a:pPr>
            <a:r>
              <a:rPr lang="en-US" dirty="0"/>
              <a:t>The IRB 57X0 robots are our fastest, most compact and most flexible large robot designed especially for multi-purpose customer applications.</a:t>
            </a:r>
          </a:p>
          <a:p>
            <a:pPr marL="0" indent="0" rtl="0" eaLnBrk="1" fontAlgn="t" latinLnBrk="0" hangingPunct="1">
              <a:spcBef>
                <a:spcPts val="0"/>
              </a:spcBef>
              <a:spcAft>
                <a:spcPts val="0"/>
              </a:spcAft>
            </a:pPr>
            <a:endParaRPr lang="en-US" dirty="0"/>
          </a:p>
          <a:p>
            <a:pPr marL="0" indent="0" rtl="0" eaLnBrk="1" fontAlgn="t" latinLnBrk="0" hangingPunct="1">
              <a:spcBef>
                <a:spcPts val="0"/>
              </a:spcBef>
              <a:spcAft>
                <a:spcPts val="0"/>
              </a:spcAft>
            </a:pPr>
            <a:r>
              <a:rPr lang="en-US" b="1" dirty="0">
                <a:solidFill>
                  <a:schemeClr val="tx2"/>
                </a:solidFill>
              </a:rPr>
              <a:t>Performance</a:t>
            </a:r>
          </a:p>
          <a:p>
            <a:pPr marL="283845" lvl="1" indent="-283845" fontAlgn="t">
              <a:spcBef>
                <a:spcPts val="0"/>
              </a:spcBef>
            </a:pPr>
            <a:r>
              <a:rPr lang="en-US" dirty="0"/>
              <a:t>Cycle time performance significantly better than IRB 6700</a:t>
            </a:r>
          </a:p>
          <a:p>
            <a:pPr marL="283845" lvl="1" indent="-283845" fontAlgn="t">
              <a:spcBef>
                <a:spcPts val="0"/>
              </a:spcBef>
            </a:pPr>
            <a:r>
              <a:rPr lang="en-US" dirty="0"/>
              <a:t>More compact wrist with same re-orientation capabilities</a:t>
            </a:r>
          </a:p>
          <a:p>
            <a:pPr marL="283845" lvl="1" indent="-283845" fontAlgn="t">
              <a:spcBef>
                <a:spcPts val="0"/>
              </a:spcBef>
            </a:pPr>
            <a:r>
              <a:rPr lang="en-US" dirty="0"/>
              <a:t>Reduced swing radius</a:t>
            </a:r>
          </a:p>
          <a:p>
            <a:pPr marL="283845" lvl="1" indent="-283845">
              <a:spcBef>
                <a:spcPts val="0"/>
              </a:spcBef>
            </a:pPr>
            <a:r>
              <a:rPr lang="en-US" dirty="0"/>
              <a:t>Inverted mounting as option</a:t>
            </a:r>
          </a:p>
          <a:p>
            <a:pPr marL="0" marR="0" indent="0" rtl="0" eaLnBrk="1" fontAlgn="auto" latinLnBrk="0" hangingPunct="1">
              <a:spcBef>
                <a:spcPts val="0"/>
              </a:spcBef>
              <a:spcAft>
                <a:spcPts val="0"/>
              </a:spcAft>
            </a:pPr>
            <a:endParaRPr lang="en-US" dirty="0"/>
          </a:p>
          <a:p>
            <a:pPr fontAlgn="t">
              <a:spcBef>
                <a:spcPts val="0"/>
              </a:spcBef>
            </a:pPr>
            <a:r>
              <a:rPr lang="en-US" b="1" dirty="0">
                <a:solidFill>
                  <a:schemeClr val="tx2"/>
                </a:solidFill>
              </a:rPr>
              <a:t>Modular design </a:t>
            </a:r>
          </a:p>
          <a:p>
            <a:pPr marL="283845" lvl="1" indent="-283845">
              <a:spcBef>
                <a:spcPts val="0"/>
              </a:spcBef>
            </a:pPr>
            <a:r>
              <a:rPr lang="en-US" dirty="0"/>
              <a:t>Shared technical solutions and parts between 90-500 kg payload large robots</a:t>
            </a:r>
          </a:p>
          <a:p>
            <a:pPr marL="283845" lvl="1" indent="-283845">
              <a:spcBef>
                <a:spcPts val="0"/>
              </a:spcBef>
            </a:pPr>
            <a:r>
              <a:rPr lang="en-US" dirty="0"/>
              <a:t>Based on learnings from large installed volume of IRB 6700</a:t>
            </a:r>
          </a:p>
          <a:p>
            <a:pPr marL="283845" lvl="1" indent="-283845">
              <a:spcBef>
                <a:spcPts val="0"/>
              </a:spcBef>
            </a:pPr>
            <a:r>
              <a:rPr lang="en-US" dirty="0"/>
              <a:t>Shared service procedures, spare parts and maintenance intervals</a:t>
            </a:r>
          </a:p>
          <a:p>
            <a:pPr marL="283845" lvl="1" indent="-283845">
              <a:spcBef>
                <a:spcPts val="0"/>
              </a:spcBef>
            </a:pPr>
            <a:r>
              <a:rPr lang="en-US" dirty="0"/>
              <a:t>Shared footprint with same base hole pattern for 90-300kg robots</a:t>
            </a:r>
          </a:p>
          <a:p>
            <a:pPr marL="0" indent="0" rtl="0" eaLnBrk="1" fontAlgn="t" latinLnBrk="0" hangingPunct="1">
              <a:spcBef>
                <a:spcPts val="0"/>
              </a:spcBef>
              <a:spcAft>
                <a:spcPts val="0"/>
              </a:spcAft>
            </a:pPr>
            <a:endParaRPr lang="en-US" b="1" dirty="0"/>
          </a:p>
          <a:p>
            <a:pPr marL="0" indent="0" rtl="0" eaLnBrk="1" fontAlgn="t" latinLnBrk="0" hangingPunct="1">
              <a:spcBef>
                <a:spcPts val="0"/>
              </a:spcBef>
              <a:spcAft>
                <a:spcPts val="0"/>
              </a:spcAft>
            </a:pPr>
            <a:r>
              <a:rPr lang="en-US" b="1" dirty="0">
                <a:solidFill>
                  <a:schemeClr val="tx2"/>
                </a:solidFill>
              </a:rPr>
              <a:t>Options</a:t>
            </a:r>
          </a:p>
          <a:p>
            <a:pPr marL="283845" lvl="1" indent="-283845">
              <a:spcBef>
                <a:spcPts val="0"/>
              </a:spcBef>
            </a:pPr>
            <a:r>
              <a:rPr lang="en-US" dirty="0"/>
              <a:t>Lean ID integrated Dress Pack for best lifetime and off-line programming performance</a:t>
            </a:r>
          </a:p>
          <a:p>
            <a:pPr marL="283845" lvl="1" indent="-283845">
              <a:spcBef>
                <a:spcPts val="0"/>
              </a:spcBef>
            </a:pPr>
            <a:r>
              <a:rPr lang="en-US" dirty="0"/>
              <a:t>Foundry Plus with same high protection as in the IRB 6700 robots</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a:t>
            </a:fld>
            <a:endParaRPr lang="en-US" noProof="0"/>
          </a:p>
        </p:txBody>
      </p:sp>
    </p:spTree>
    <p:custDataLst>
      <p:custData r:id="rId1"/>
      <p:custData r:id="rId2"/>
    </p:custDataLst>
    <p:extLst>
      <p:ext uri="{BB962C8B-B14F-4D97-AF65-F5344CB8AC3E}">
        <p14:creationId xmlns:p14="http://schemas.microsoft.com/office/powerpoint/2010/main" val="79200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Shared Features</a:t>
            </a:r>
            <a:endParaRPr lang="en-US"/>
          </a:p>
        </p:txBody>
      </p:sp>
      <p:sp>
        <p:nvSpPr>
          <p:cNvPr id="14" name="Text Placeholder 13">
            <a:extLst>
              <a:ext uri="{FF2B5EF4-FFF2-40B4-BE49-F238E27FC236}">
                <a16:creationId xmlns:a16="http://schemas.microsoft.com/office/drawing/2014/main" id="{7E0007D9-6E6B-70D2-5A08-8212E04C6F64}"/>
              </a:ext>
            </a:extLst>
          </p:cNvPr>
          <p:cNvSpPr>
            <a:spLocks noGrp="1"/>
          </p:cNvSpPr>
          <p:nvPr>
            <p:ph type="body" sz="quarter" idx="14"/>
          </p:nvPr>
        </p:nvSpPr>
        <p:spPr/>
        <p:txBody>
          <a:bodyPr/>
          <a:lstStyle/>
          <a:p>
            <a:endParaRPr lang="en-US"/>
          </a:p>
        </p:txBody>
      </p:sp>
      <p:sp>
        <p:nvSpPr>
          <p:cNvPr id="16" name="Content Placeholder 15">
            <a:extLst>
              <a:ext uri="{FF2B5EF4-FFF2-40B4-BE49-F238E27FC236}">
                <a16:creationId xmlns:a16="http://schemas.microsoft.com/office/drawing/2014/main" id="{8AB13094-F5BF-A909-16E0-FAAE9DC6C133}"/>
              </a:ext>
            </a:extLst>
          </p:cNvPr>
          <p:cNvSpPr>
            <a:spLocks noGrp="1"/>
          </p:cNvSpPr>
          <p:nvPr>
            <p:ph sz="quarter" idx="17"/>
          </p:nvPr>
        </p:nvSpPr>
        <p:spPr>
          <a:xfrm>
            <a:off x="331200" y="1929599"/>
            <a:ext cx="5658438" cy="4247363"/>
          </a:xfrm>
        </p:spPr>
        <p:txBody>
          <a:bodyPr vert="horz" lIns="0" tIns="0" rIns="0" bIns="0" rtlCol="0" anchor="t">
            <a:noAutofit/>
          </a:bodyPr>
          <a:lstStyle/>
          <a:p>
            <a:pPr marL="0" marR="0" indent="0" algn="l" rtl="0" eaLnBrk="1" fontAlgn="t" latinLnBrk="0" hangingPunct="1">
              <a:spcBef>
                <a:spcPts val="0"/>
              </a:spcBef>
              <a:spcAft>
                <a:spcPts val="0"/>
              </a:spcAft>
            </a:pPr>
            <a:r>
              <a:rPr lang="en-US" b="1" dirty="0">
                <a:solidFill>
                  <a:schemeClr val="tx2"/>
                </a:solidFill>
              </a:rPr>
              <a:t>Semi shelf</a:t>
            </a:r>
          </a:p>
          <a:p>
            <a:pPr fontAlgn="t">
              <a:spcBef>
                <a:spcPts val="0"/>
              </a:spcBef>
            </a:pPr>
            <a:r>
              <a:rPr lang="en-US" dirty="0"/>
              <a:t>The IRB 57X0 is designed to have a better working range for the  axis 2 movement, than normal large robots. </a:t>
            </a:r>
          </a:p>
          <a:p>
            <a:pPr fontAlgn="t">
              <a:spcBef>
                <a:spcPts val="0"/>
              </a:spcBef>
            </a:pPr>
            <a:r>
              <a:rPr lang="en-US" dirty="0"/>
              <a:t>This is possible since there is no balancing device. </a:t>
            </a:r>
          </a:p>
          <a:p>
            <a:pPr marL="0" marR="0" indent="0" algn="l" rtl="0" eaLnBrk="1" fontAlgn="t" latinLnBrk="0" hangingPunct="1">
              <a:spcBef>
                <a:spcPts val="0"/>
              </a:spcBef>
              <a:spcAft>
                <a:spcPts val="0"/>
              </a:spcAft>
            </a:pPr>
            <a:endParaRPr lang="en-US" dirty="0"/>
          </a:p>
          <a:p>
            <a:pPr marL="0" marR="0" indent="0" algn="l" rtl="0" eaLnBrk="1" fontAlgn="t" latinLnBrk="0" hangingPunct="1">
              <a:spcBef>
                <a:spcPts val="0"/>
              </a:spcBef>
              <a:spcAft>
                <a:spcPts val="0"/>
              </a:spcAft>
            </a:pPr>
            <a:r>
              <a:rPr lang="en-US" dirty="0"/>
              <a:t>The axis 2 center is pushed forward, which enables a semi shelf working range (reach below robot foot).</a:t>
            </a:r>
          </a:p>
          <a:p>
            <a:pPr marL="0" marR="0" indent="0" algn="l" rtl="0" eaLnBrk="1" fontAlgn="auto" latinLnBrk="0" hangingPunct="1">
              <a:spcBef>
                <a:spcPts val="0"/>
              </a:spcBef>
              <a:spcAft>
                <a:spcPts val="0"/>
              </a:spcAft>
            </a:pPr>
            <a:r>
              <a:rPr lang="en-US" dirty="0"/>
              <a:t>Axis 2 working range: -75° / +145°</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8</a:t>
            </a:fld>
            <a:endParaRPr lang="en-US" noProof="0"/>
          </a:p>
        </p:txBody>
      </p:sp>
      <p:grpSp>
        <p:nvGrpSpPr>
          <p:cNvPr id="25" name="Group 24">
            <a:extLst>
              <a:ext uri="{FF2B5EF4-FFF2-40B4-BE49-F238E27FC236}">
                <a16:creationId xmlns:a16="http://schemas.microsoft.com/office/drawing/2014/main" id="{1FD40978-1CF6-ECFF-1F82-DE8DA7D2F836}"/>
              </a:ext>
            </a:extLst>
          </p:cNvPr>
          <p:cNvGrpSpPr/>
          <p:nvPr/>
        </p:nvGrpSpPr>
        <p:grpSpPr>
          <a:xfrm>
            <a:off x="7373028" y="1965085"/>
            <a:ext cx="3345129" cy="4211878"/>
            <a:chOff x="5502154" y="899626"/>
            <a:chExt cx="3512460" cy="4422566"/>
          </a:xfrm>
        </p:grpSpPr>
        <p:grpSp>
          <p:nvGrpSpPr>
            <p:cNvPr id="27" name="Group 26">
              <a:extLst>
                <a:ext uri="{FF2B5EF4-FFF2-40B4-BE49-F238E27FC236}">
                  <a16:creationId xmlns:a16="http://schemas.microsoft.com/office/drawing/2014/main" id="{D13D36B3-FA1B-56FA-DE7F-C093651B58EC}"/>
                </a:ext>
              </a:extLst>
            </p:cNvPr>
            <p:cNvGrpSpPr/>
            <p:nvPr/>
          </p:nvGrpSpPr>
          <p:grpSpPr>
            <a:xfrm>
              <a:off x="5502154" y="899626"/>
              <a:ext cx="3512460" cy="4422566"/>
              <a:chOff x="5505451" y="874800"/>
              <a:chExt cx="3512460" cy="4422566"/>
            </a:xfrm>
          </p:grpSpPr>
          <p:pic>
            <p:nvPicPr>
              <p:cNvPr id="31" name="Picture 4">
                <a:extLst>
                  <a:ext uri="{FF2B5EF4-FFF2-40B4-BE49-F238E27FC236}">
                    <a16:creationId xmlns:a16="http://schemas.microsoft.com/office/drawing/2014/main" id="{EE4A04E7-4B70-5108-236B-15DF4C83470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05451" y="874800"/>
                <a:ext cx="3512460" cy="4422566"/>
              </a:xfrm>
              <a:prstGeom prst="rect">
                <a:avLst/>
              </a:prstGeom>
              <a:noFill/>
              <a:extLst>
                <a:ext uri="{909E8E84-426E-40DD-AFC4-6F175D3DCCD1}">
                  <a14:hiddenFill xmlns:a14="http://schemas.microsoft.com/office/drawing/2010/main">
                    <a:solidFill>
                      <a:srgbClr val="FFFFFF"/>
                    </a:solidFill>
                  </a14:hiddenFill>
                </a:ext>
              </a:extLst>
            </p:spPr>
          </p:pic>
          <p:cxnSp>
            <p:nvCxnSpPr>
              <p:cNvPr id="1024" name="Straight Connector 1023">
                <a:extLst>
                  <a:ext uri="{FF2B5EF4-FFF2-40B4-BE49-F238E27FC236}">
                    <a16:creationId xmlns:a16="http://schemas.microsoft.com/office/drawing/2014/main" id="{8283D76E-EC62-7511-CB2E-1B6E2B4B569B}"/>
                  </a:ext>
                </a:extLst>
              </p:cNvPr>
              <p:cNvCxnSpPr>
                <a:cxnSpLocks/>
              </p:cNvCxnSpPr>
              <p:nvPr/>
            </p:nvCxnSpPr>
            <p:spPr bwMode="gray">
              <a:xfrm flipH="1" flipV="1">
                <a:off x="7280493" y="896403"/>
                <a:ext cx="8047" cy="50842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25" name="Straight Connector 1024">
                <a:extLst>
                  <a:ext uri="{FF2B5EF4-FFF2-40B4-BE49-F238E27FC236}">
                    <a16:creationId xmlns:a16="http://schemas.microsoft.com/office/drawing/2014/main" id="{E02C6B34-4EC4-7C24-8193-E61960AEE359}"/>
                  </a:ext>
                </a:extLst>
              </p:cNvPr>
              <p:cNvCxnSpPr>
                <a:cxnSpLocks/>
              </p:cNvCxnSpPr>
              <p:nvPr/>
            </p:nvCxnSpPr>
            <p:spPr bwMode="gray">
              <a:xfrm>
                <a:off x="6956840" y="1281396"/>
                <a:ext cx="681387" cy="287905"/>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026" name="Straight Connector 1025">
                <a:extLst>
                  <a:ext uri="{FF2B5EF4-FFF2-40B4-BE49-F238E27FC236}">
                    <a16:creationId xmlns:a16="http://schemas.microsoft.com/office/drawing/2014/main" id="{BA37A334-7D31-B6C0-38CC-988451722C19}"/>
                  </a:ext>
                </a:extLst>
              </p:cNvPr>
              <p:cNvCxnSpPr>
                <a:cxnSpLocks/>
              </p:cNvCxnSpPr>
              <p:nvPr/>
            </p:nvCxnSpPr>
            <p:spPr bwMode="gray">
              <a:xfrm flipV="1">
                <a:off x="6031403" y="1404823"/>
                <a:ext cx="1257137" cy="1516699"/>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28" name="Arc 27">
              <a:extLst>
                <a:ext uri="{FF2B5EF4-FFF2-40B4-BE49-F238E27FC236}">
                  <a16:creationId xmlns:a16="http://schemas.microsoft.com/office/drawing/2014/main" id="{E07F72FE-C3C4-8F30-07F4-88C52D89732E}"/>
                </a:ext>
              </a:extLst>
            </p:cNvPr>
            <p:cNvSpPr/>
            <p:nvPr/>
          </p:nvSpPr>
          <p:spPr bwMode="gray">
            <a:xfrm>
              <a:off x="6784731" y="970261"/>
              <a:ext cx="984930" cy="918776"/>
            </a:xfrm>
            <a:prstGeom prst="arc">
              <a:avLst>
                <a:gd name="adj1" fmla="val 7857332"/>
                <a:gd name="adj2" fmla="val 16035427"/>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pSp>
    </p:spTree>
    <p:custDataLst>
      <p:custData r:id="rId1"/>
      <p:custData r:id="rId2"/>
    </p:custDataLst>
    <p:extLst>
      <p:ext uri="{BB962C8B-B14F-4D97-AF65-F5344CB8AC3E}">
        <p14:creationId xmlns:p14="http://schemas.microsoft.com/office/powerpoint/2010/main" val="1847986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Shared Features</a:t>
            </a:r>
            <a:endParaRPr lang="en-US"/>
          </a:p>
        </p:txBody>
      </p:sp>
      <p:sp>
        <p:nvSpPr>
          <p:cNvPr id="6" name="Text Placeholder 5">
            <a:extLst>
              <a:ext uri="{FF2B5EF4-FFF2-40B4-BE49-F238E27FC236}">
                <a16:creationId xmlns:a16="http://schemas.microsoft.com/office/drawing/2014/main" id="{688E8A5C-5F29-7088-5B17-A189D1B75CF2}"/>
              </a:ext>
            </a:extLst>
          </p:cNvPr>
          <p:cNvSpPr>
            <a:spLocks noGrp="1"/>
          </p:cNvSpPr>
          <p:nvPr>
            <p:ph type="body" sz="quarter" idx="14"/>
          </p:nvPr>
        </p:nvSpPr>
        <p:spPr/>
        <p:txBody>
          <a:bodyPr/>
          <a:lstStyle/>
          <a:p>
            <a:endParaRPr lang="en-US"/>
          </a:p>
        </p:txBody>
      </p:sp>
      <p:sp>
        <p:nvSpPr>
          <p:cNvPr id="21" name="Content Placeholder 20">
            <a:extLst>
              <a:ext uri="{FF2B5EF4-FFF2-40B4-BE49-F238E27FC236}">
                <a16:creationId xmlns:a16="http://schemas.microsoft.com/office/drawing/2014/main" id="{D2CD652D-9D3D-87AC-FC72-47D1960EB459}"/>
              </a:ext>
            </a:extLst>
          </p:cNvPr>
          <p:cNvSpPr>
            <a:spLocks noGrp="1"/>
          </p:cNvSpPr>
          <p:nvPr>
            <p:ph sz="quarter" idx="17"/>
          </p:nvPr>
        </p:nvSpPr>
        <p:spPr>
          <a:xfrm>
            <a:off x="331200" y="1929600"/>
            <a:ext cx="5658438" cy="4237200"/>
          </a:xfrm>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Footprint</a:t>
            </a:r>
          </a:p>
          <a:p>
            <a:pPr marL="283845" lvl="1" indent="-283845" fontAlgn="t">
              <a:spcBef>
                <a:spcPts val="0"/>
              </a:spcBef>
            </a:pPr>
            <a:r>
              <a:rPr lang="en-US" dirty="0"/>
              <a:t>Standardized interface towards the floor, same for the IRB 57X0 as for the IRB 67X0 and 6700.</a:t>
            </a:r>
          </a:p>
          <a:p>
            <a:pPr marL="283845" lvl="1" indent="-283845" fontAlgn="t">
              <a:spcBef>
                <a:spcPts val="0"/>
              </a:spcBef>
            </a:pPr>
            <a:r>
              <a:rPr lang="en-US" dirty="0"/>
              <a:t>Pitch diameter of screw circle 800 mm</a:t>
            </a:r>
          </a:p>
          <a:p>
            <a:pPr marL="283845" lvl="1" indent="-283845" fontAlgn="t">
              <a:spcBef>
                <a:spcPts val="0"/>
              </a:spcBef>
            </a:pPr>
            <a:r>
              <a:rPr lang="en-US" dirty="0"/>
              <a:t>8 holes for M24 screws</a:t>
            </a:r>
          </a:p>
          <a:p>
            <a:pPr marL="283845" lvl="1" indent="-283845" fontAlgn="t">
              <a:spcBef>
                <a:spcPts val="0"/>
              </a:spcBef>
            </a:pPr>
            <a:r>
              <a:rPr lang="en-US" dirty="0"/>
              <a:t>Guiding pins fittings for easier installation</a:t>
            </a:r>
          </a:p>
          <a:p>
            <a:pPr marL="283845" lvl="1" indent="-283845" fontAlgn="t">
              <a:spcBef>
                <a:spcPts val="0"/>
              </a:spcBef>
            </a:pPr>
            <a:r>
              <a:rPr lang="en-US" dirty="0"/>
              <a:t>Footprint 1023 x 724</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9</a:t>
            </a:fld>
            <a:endParaRPr lang="en-US" noProof="0"/>
          </a:p>
        </p:txBody>
      </p:sp>
      <p:sp>
        <p:nvSpPr>
          <p:cNvPr id="8" name="Rectangle 1">
            <a:extLst>
              <a:ext uri="{FF2B5EF4-FFF2-40B4-BE49-F238E27FC236}">
                <a16:creationId xmlns:a16="http://schemas.microsoft.com/office/drawing/2014/main" id="{20185C7C-E5F7-0D99-8354-130452FF53D2}"/>
              </a:ext>
            </a:extLst>
          </p:cNvPr>
          <p:cNvSpPr>
            <a:spLocks noChangeArrowheads="1"/>
          </p:cNvSpPr>
          <p:nvPr/>
        </p:nvSpPr>
        <p:spPr bwMode="auto">
          <a:xfrm>
            <a:off x="2719388" y="30972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sv-SE" altLang="sv-SE"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a:ln>
                <a:noFill/>
              </a:ln>
              <a:solidFill>
                <a:schemeClr val="tx1"/>
              </a:solidFill>
              <a:effectLst/>
              <a:latin typeface="Arial" panose="020B0604020202020204" pitchFamily="34" charset="0"/>
            </a:endParaRPr>
          </a:p>
        </p:txBody>
      </p:sp>
      <p:grpSp>
        <p:nvGrpSpPr>
          <p:cNvPr id="34" name="Group 33">
            <a:extLst>
              <a:ext uri="{FF2B5EF4-FFF2-40B4-BE49-F238E27FC236}">
                <a16:creationId xmlns:a16="http://schemas.microsoft.com/office/drawing/2014/main" id="{2A54E977-48AA-5826-45CD-0AD551FF99DD}"/>
              </a:ext>
            </a:extLst>
          </p:cNvPr>
          <p:cNvGrpSpPr/>
          <p:nvPr/>
        </p:nvGrpSpPr>
        <p:grpSpPr>
          <a:xfrm>
            <a:off x="6642397" y="2306941"/>
            <a:ext cx="4991100" cy="4300555"/>
            <a:chOff x="5791200" y="1494979"/>
            <a:chExt cx="4991100" cy="4300555"/>
          </a:xfrm>
        </p:grpSpPr>
        <p:pic>
          <p:nvPicPr>
            <p:cNvPr id="35" name="Picture 34" descr="A picture containing automaton&#10;&#10;Description automatically generated">
              <a:extLst>
                <a:ext uri="{FF2B5EF4-FFF2-40B4-BE49-F238E27FC236}">
                  <a16:creationId xmlns:a16="http://schemas.microsoft.com/office/drawing/2014/main" id="{26FE9EB2-0F39-A29B-F285-9D52B0A7455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791200" y="1494979"/>
              <a:ext cx="4991100" cy="4300555"/>
            </a:xfrm>
            <a:prstGeom prst="rect">
              <a:avLst/>
            </a:prstGeom>
          </p:spPr>
        </p:pic>
        <p:sp>
          <p:nvSpPr>
            <p:cNvPr id="36" name="Arc 35">
              <a:extLst>
                <a:ext uri="{FF2B5EF4-FFF2-40B4-BE49-F238E27FC236}">
                  <a16:creationId xmlns:a16="http://schemas.microsoft.com/office/drawing/2014/main" id="{AB909F8A-D0F9-5967-DF0F-8E6BDB90037A}"/>
                </a:ext>
              </a:extLst>
            </p:cNvPr>
            <p:cNvSpPr/>
            <p:nvPr/>
          </p:nvSpPr>
          <p:spPr bwMode="gray">
            <a:xfrm rot="10800000">
              <a:off x="6947195" y="4174401"/>
              <a:ext cx="2972525" cy="657618"/>
            </a:xfrm>
            <a:prstGeom prst="arc">
              <a:avLst>
                <a:gd name="adj1" fmla="val 11590815"/>
                <a:gd name="adj2" fmla="val 11555601"/>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37" name="Straight Connector 36">
              <a:extLst>
                <a:ext uri="{FF2B5EF4-FFF2-40B4-BE49-F238E27FC236}">
                  <a16:creationId xmlns:a16="http://schemas.microsoft.com/office/drawing/2014/main" id="{7BFF9197-9D9F-B3F1-B613-8FD22645DCDB}"/>
                </a:ext>
              </a:extLst>
            </p:cNvPr>
            <p:cNvCxnSpPr>
              <a:cxnSpLocks/>
            </p:cNvCxnSpPr>
            <p:nvPr/>
          </p:nvCxnSpPr>
          <p:spPr bwMode="gray">
            <a:xfrm>
              <a:off x="8207087" y="4599621"/>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7DD7A10-303D-9462-7254-B30116B5CAF4}"/>
                </a:ext>
              </a:extLst>
            </p:cNvPr>
            <p:cNvCxnSpPr>
              <a:cxnSpLocks/>
            </p:cNvCxnSpPr>
            <p:nvPr/>
          </p:nvCxnSpPr>
          <p:spPr bwMode="gray">
            <a:xfrm>
              <a:off x="8584837" y="4599621"/>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15689B2-86B5-BBD0-4FA5-1CB7DF760699}"/>
                </a:ext>
              </a:extLst>
            </p:cNvPr>
            <p:cNvCxnSpPr>
              <a:cxnSpLocks/>
            </p:cNvCxnSpPr>
            <p:nvPr/>
          </p:nvCxnSpPr>
          <p:spPr bwMode="gray">
            <a:xfrm>
              <a:off x="9884932" y="4296988"/>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BD7EFDD-2CDA-49D2-82E5-28AC579B1B96}"/>
                </a:ext>
              </a:extLst>
            </p:cNvPr>
            <p:cNvCxnSpPr>
              <a:cxnSpLocks/>
            </p:cNvCxnSpPr>
            <p:nvPr/>
          </p:nvCxnSpPr>
          <p:spPr bwMode="gray">
            <a:xfrm>
              <a:off x="9832928" y="4174401"/>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6D96F4B-FD11-0493-5492-1E4B887096B3}"/>
                </a:ext>
              </a:extLst>
            </p:cNvPr>
            <p:cNvCxnSpPr>
              <a:cxnSpLocks/>
            </p:cNvCxnSpPr>
            <p:nvPr/>
          </p:nvCxnSpPr>
          <p:spPr bwMode="gray">
            <a:xfrm>
              <a:off x="6941445" y="4237746"/>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E5074B8-20FC-DDBB-9758-6832293DDFA9}"/>
                </a:ext>
              </a:extLst>
            </p:cNvPr>
            <p:cNvCxnSpPr>
              <a:cxnSpLocks/>
            </p:cNvCxnSpPr>
            <p:nvPr/>
          </p:nvCxnSpPr>
          <p:spPr bwMode="gray">
            <a:xfrm>
              <a:off x="7008845" y="4174400"/>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A6E2258-153C-200E-493A-1D456D1C1354}"/>
                </a:ext>
              </a:extLst>
            </p:cNvPr>
            <p:cNvCxnSpPr>
              <a:cxnSpLocks/>
            </p:cNvCxnSpPr>
            <p:nvPr/>
          </p:nvCxnSpPr>
          <p:spPr bwMode="gray">
            <a:xfrm>
              <a:off x="8286912" y="3916203"/>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E93CD61-BBF8-F819-73C9-92E431E413F5}"/>
                </a:ext>
              </a:extLst>
            </p:cNvPr>
            <p:cNvCxnSpPr>
              <a:cxnSpLocks/>
            </p:cNvCxnSpPr>
            <p:nvPr/>
          </p:nvCxnSpPr>
          <p:spPr bwMode="gray">
            <a:xfrm>
              <a:off x="8644461" y="3942001"/>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grpSp>
    </p:spTree>
    <p:custDataLst>
      <p:custData r:id="rId1"/>
      <p:custData r:id="rId2"/>
    </p:custDataLst>
    <p:extLst>
      <p:ext uri="{BB962C8B-B14F-4D97-AF65-F5344CB8AC3E}">
        <p14:creationId xmlns:p14="http://schemas.microsoft.com/office/powerpoint/2010/main" val="34317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Shared Features</a:t>
            </a:r>
            <a:endParaRPr lang="en-US"/>
          </a:p>
        </p:txBody>
      </p:sp>
      <p:sp>
        <p:nvSpPr>
          <p:cNvPr id="16" name="Text Placeholder 15">
            <a:extLst>
              <a:ext uri="{FF2B5EF4-FFF2-40B4-BE49-F238E27FC236}">
                <a16:creationId xmlns:a16="http://schemas.microsoft.com/office/drawing/2014/main" id="{EDBEB6DF-2B90-0878-17E1-DBC927AC85D3}"/>
              </a:ext>
            </a:extLst>
          </p:cNvPr>
          <p:cNvSpPr>
            <a:spLocks noGrp="1"/>
          </p:cNvSpPr>
          <p:nvPr>
            <p:ph type="body" sz="quarter" idx="14"/>
          </p:nvPr>
        </p:nvSpPr>
        <p:spPr/>
        <p:txBody>
          <a:bodyPr/>
          <a:lstStyle/>
          <a:p>
            <a:endParaRPr lang="en-US"/>
          </a:p>
        </p:txBody>
      </p:sp>
      <p:sp>
        <p:nvSpPr>
          <p:cNvPr id="20" name="Content Placeholder 19">
            <a:extLst>
              <a:ext uri="{FF2B5EF4-FFF2-40B4-BE49-F238E27FC236}">
                <a16:creationId xmlns:a16="http://schemas.microsoft.com/office/drawing/2014/main" id="{B90F2E4E-BFD1-13E9-4FBB-53910D8A8A20}"/>
              </a:ext>
            </a:extLst>
          </p:cNvPr>
          <p:cNvSpPr>
            <a:spLocks noGrp="1"/>
          </p:cNvSpPr>
          <p:nvPr>
            <p:ph sz="quarter" idx="18"/>
          </p:nvPr>
        </p:nvSpPr>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Swing radius</a:t>
            </a:r>
          </a:p>
          <a:p>
            <a:pPr marL="283845" lvl="1" indent="-283845" fontAlgn="t">
              <a:spcBef>
                <a:spcPts val="0"/>
              </a:spcBef>
            </a:pPr>
            <a:r>
              <a:rPr lang="en-US" dirty="0"/>
              <a:t>IRB 5710: Front 482 mm / Back 284 mm</a:t>
            </a:r>
          </a:p>
          <a:p>
            <a:pPr marL="283845" lvl="1" indent="-283845">
              <a:spcBef>
                <a:spcPts val="0"/>
              </a:spcBef>
            </a:pPr>
            <a:r>
              <a:rPr lang="en-US" dirty="0"/>
              <a:t>IRB 5720: Front 536 mm / Back 285 mm</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10</a:t>
            </a:fld>
            <a:endParaRPr lang="en-US" noProof="0"/>
          </a:p>
        </p:txBody>
      </p:sp>
      <p:pic>
        <p:nvPicPr>
          <p:cNvPr id="21" name="Picture 20" descr="A picture containing automaton&#10;&#10;Description automatically generated">
            <a:extLst>
              <a:ext uri="{FF2B5EF4-FFF2-40B4-BE49-F238E27FC236}">
                <a16:creationId xmlns:a16="http://schemas.microsoft.com/office/drawing/2014/main" id="{D209D1DC-B74C-2CED-4D77-6276361819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432796" y="672750"/>
            <a:ext cx="2822810" cy="3164274"/>
          </a:xfrm>
          <a:prstGeom prst="rect">
            <a:avLst/>
          </a:prstGeom>
        </p:spPr>
      </p:pic>
      <p:grpSp>
        <p:nvGrpSpPr>
          <p:cNvPr id="1041" name="Group 1040">
            <a:extLst>
              <a:ext uri="{FF2B5EF4-FFF2-40B4-BE49-F238E27FC236}">
                <a16:creationId xmlns:a16="http://schemas.microsoft.com/office/drawing/2014/main" id="{8D7C5932-E160-4877-5B0F-C6E27B6F2113}"/>
              </a:ext>
            </a:extLst>
          </p:cNvPr>
          <p:cNvGrpSpPr/>
          <p:nvPr/>
        </p:nvGrpSpPr>
        <p:grpSpPr>
          <a:xfrm>
            <a:off x="7377451" y="3629699"/>
            <a:ext cx="3839358" cy="2902416"/>
            <a:chOff x="6307911" y="3579767"/>
            <a:chExt cx="3319014" cy="2509055"/>
          </a:xfrm>
        </p:grpSpPr>
        <p:pic>
          <p:nvPicPr>
            <p:cNvPr id="7" name="Picture 6" descr="A picture containing automaton&#10;&#10;Description automatically generated">
              <a:extLst>
                <a:ext uri="{FF2B5EF4-FFF2-40B4-BE49-F238E27FC236}">
                  <a16:creationId xmlns:a16="http://schemas.microsoft.com/office/drawing/2014/main" id="{F2297EF1-4F98-75E3-BDA2-B54DB068C05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307911" y="3579767"/>
              <a:ext cx="3080550" cy="2509055"/>
            </a:xfrm>
            <a:prstGeom prst="rect">
              <a:avLst/>
            </a:prstGeom>
          </p:spPr>
        </p:pic>
        <p:grpSp>
          <p:nvGrpSpPr>
            <p:cNvPr id="1040" name="Group 1039">
              <a:extLst>
                <a:ext uri="{FF2B5EF4-FFF2-40B4-BE49-F238E27FC236}">
                  <a16:creationId xmlns:a16="http://schemas.microsoft.com/office/drawing/2014/main" id="{FC8D64F6-F44B-1558-3897-C5CF86B5E8C2}"/>
                </a:ext>
              </a:extLst>
            </p:cNvPr>
            <p:cNvGrpSpPr/>
            <p:nvPr/>
          </p:nvGrpSpPr>
          <p:grpSpPr>
            <a:xfrm>
              <a:off x="6982611" y="4500979"/>
              <a:ext cx="2644314" cy="1141141"/>
              <a:chOff x="6982611" y="4500979"/>
              <a:chExt cx="2644314" cy="1141141"/>
            </a:xfrm>
          </p:grpSpPr>
          <p:sp>
            <p:nvSpPr>
              <p:cNvPr id="10" name="Arc 9">
                <a:extLst>
                  <a:ext uri="{FF2B5EF4-FFF2-40B4-BE49-F238E27FC236}">
                    <a16:creationId xmlns:a16="http://schemas.microsoft.com/office/drawing/2014/main" id="{95237894-5C2C-8548-4820-1292749D8664}"/>
                  </a:ext>
                </a:extLst>
              </p:cNvPr>
              <p:cNvSpPr/>
              <p:nvPr/>
            </p:nvSpPr>
            <p:spPr bwMode="gray">
              <a:xfrm rot="10800000">
                <a:off x="6982611" y="4665618"/>
                <a:ext cx="1326887" cy="337351"/>
              </a:xfrm>
              <a:prstGeom prst="arc">
                <a:avLst>
                  <a:gd name="adj1" fmla="val 10159404"/>
                  <a:gd name="adj2" fmla="val 20126494"/>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13" name="Straight Arrow Connector 12">
                <a:extLst>
                  <a:ext uri="{FF2B5EF4-FFF2-40B4-BE49-F238E27FC236}">
                    <a16:creationId xmlns:a16="http://schemas.microsoft.com/office/drawing/2014/main" id="{859FC80B-E628-2B4C-5730-D59DADA9B2F3}"/>
                  </a:ext>
                </a:extLst>
              </p:cNvPr>
              <p:cNvCxnSpPr>
                <a:cxnSpLocks/>
              </p:cNvCxnSpPr>
              <p:nvPr/>
            </p:nvCxnSpPr>
            <p:spPr bwMode="gray">
              <a:xfrm flipH="1">
                <a:off x="8340983" y="4836238"/>
                <a:ext cx="26633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F0B1439-2B81-F4B4-CA99-FD841FA5B75A}"/>
                  </a:ext>
                </a:extLst>
              </p:cNvPr>
              <p:cNvCxnSpPr>
                <a:cxnSpLocks/>
                <a:stCxn id="10" idx="0"/>
              </p:cNvCxnSpPr>
              <p:nvPr/>
            </p:nvCxnSpPr>
            <p:spPr bwMode="gray">
              <a:xfrm flipH="1">
                <a:off x="7671787" y="4733824"/>
                <a:ext cx="507180" cy="10047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024" name="TextBox 1023">
                <a:extLst>
                  <a:ext uri="{FF2B5EF4-FFF2-40B4-BE49-F238E27FC236}">
                    <a16:creationId xmlns:a16="http://schemas.microsoft.com/office/drawing/2014/main" id="{7D5071BF-1106-FC82-7696-22C9794061DC}"/>
                  </a:ext>
                </a:extLst>
              </p:cNvPr>
              <p:cNvSpPr txBox="1"/>
              <p:nvPr/>
            </p:nvSpPr>
            <p:spPr bwMode="gray">
              <a:xfrm>
                <a:off x="8650381" y="4784059"/>
                <a:ext cx="976544" cy="239697"/>
              </a:xfrm>
              <a:prstGeom prst="rect">
                <a:avLst/>
              </a:prstGeom>
              <a:noFill/>
            </p:spPr>
            <p:txBody>
              <a:bodyPr wrap="square" lIns="0" tIns="0" rIns="0" bIns="0" rtlCol="0">
                <a:noAutofit/>
              </a:bodyPr>
              <a:lstStyle/>
              <a:p>
                <a:pPr algn="l">
                  <a:spcBef>
                    <a:spcPts val="600"/>
                  </a:spcBef>
                </a:pPr>
                <a:r>
                  <a:rPr lang="sv-SE" sz="1000"/>
                  <a:t>Swing radius back</a:t>
                </a:r>
              </a:p>
            </p:txBody>
          </p:sp>
          <p:cxnSp>
            <p:nvCxnSpPr>
              <p:cNvPr id="1036" name="Straight Connector 1035">
                <a:extLst>
                  <a:ext uri="{FF2B5EF4-FFF2-40B4-BE49-F238E27FC236}">
                    <a16:creationId xmlns:a16="http://schemas.microsoft.com/office/drawing/2014/main" id="{F07F9393-CCFC-062D-9C9F-9DEB23187F51}"/>
                  </a:ext>
                </a:extLst>
              </p:cNvPr>
              <p:cNvCxnSpPr>
                <a:cxnSpLocks/>
              </p:cNvCxnSpPr>
              <p:nvPr/>
            </p:nvCxnSpPr>
            <p:spPr bwMode="gray">
              <a:xfrm>
                <a:off x="7671787" y="4500979"/>
                <a:ext cx="0" cy="1141141"/>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grpSp>
      </p:grpSp>
      <p:grpSp>
        <p:nvGrpSpPr>
          <p:cNvPr id="25" name="Group 24">
            <a:extLst>
              <a:ext uri="{FF2B5EF4-FFF2-40B4-BE49-F238E27FC236}">
                <a16:creationId xmlns:a16="http://schemas.microsoft.com/office/drawing/2014/main" id="{BD6D8CD5-3386-9DC2-CC90-17F9D59F0988}"/>
              </a:ext>
            </a:extLst>
          </p:cNvPr>
          <p:cNvGrpSpPr/>
          <p:nvPr/>
        </p:nvGrpSpPr>
        <p:grpSpPr>
          <a:xfrm>
            <a:off x="7176007" y="1049388"/>
            <a:ext cx="3479298" cy="1808890"/>
            <a:chOff x="7176007" y="1049388"/>
            <a:chExt cx="3479298" cy="1808890"/>
          </a:xfrm>
        </p:grpSpPr>
        <p:sp>
          <p:nvSpPr>
            <p:cNvPr id="22" name="Arc 21">
              <a:extLst>
                <a:ext uri="{FF2B5EF4-FFF2-40B4-BE49-F238E27FC236}">
                  <a16:creationId xmlns:a16="http://schemas.microsoft.com/office/drawing/2014/main" id="{61594F83-A8D5-3F21-C6F2-BF4FE4C12385}"/>
                </a:ext>
              </a:extLst>
            </p:cNvPr>
            <p:cNvSpPr/>
            <p:nvPr/>
          </p:nvSpPr>
          <p:spPr bwMode="gray">
            <a:xfrm rot="10535319">
              <a:off x="8691843" y="1233355"/>
              <a:ext cx="1963462" cy="364900"/>
            </a:xfrm>
            <a:prstGeom prst="arc">
              <a:avLst>
                <a:gd name="adj1" fmla="val 11789673"/>
                <a:gd name="adj2" fmla="val 196472"/>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23" name="Straight Arrow Connector 22">
              <a:extLst>
                <a:ext uri="{FF2B5EF4-FFF2-40B4-BE49-F238E27FC236}">
                  <a16:creationId xmlns:a16="http://schemas.microsoft.com/office/drawing/2014/main" id="{CC72C4E6-2F98-48FD-5A57-421F667BA40F}"/>
                </a:ext>
              </a:extLst>
            </p:cNvPr>
            <p:cNvCxnSpPr>
              <a:cxnSpLocks/>
            </p:cNvCxnSpPr>
            <p:nvPr/>
          </p:nvCxnSpPr>
          <p:spPr bwMode="gray">
            <a:xfrm>
              <a:off x="8421559" y="1420352"/>
              <a:ext cx="248555" cy="628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C467966-B764-47B4-0B98-31ECAD6F4331}"/>
                </a:ext>
              </a:extLst>
            </p:cNvPr>
            <p:cNvCxnSpPr>
              <a:cxnSpLocks/>
              <a:endCxn id="22" idx="2"/>
            </p:cNvCxnSpPr>
            <p:nvPr/>
          </p:nvCxnSpPr>
          <p:spPr bwMode="gray">
            <a:xfrm flipH="1" flipV="1">
              <a:off x="8733950" y="1434450"/>
              <a:ext cx="1016147" cy="2483"/>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8F37788-CF57-6C34-6E7E-A7130D3AECD4}"/>
                </a:ext>
              </a:extLst>
            </p:cNvPr>
            <p:cNvSpPr txBox="1"/>
            <p:nvPr/>
          </p:nvSpPr>
          <p:spPr bwMode="gray">
            <a:xfrm>
              <a:off x="7176007" y="1353657"/>
              <a:ext cx="1255990" cy="228316"/>
            </a:xfrm>
            <a:prstGeom prst="rect">
              <a:avLst/>
            </a:prstGeom>
            <a:noFill/>
          </p:spPr>
          <p:txBody>
            <a:bodyPr wrap="square" lIns="0" tIns="0" rIns="0" bIns="0" rtlCol="0">
              <a:noAutofit/>
            </a:bodyPr>
            <a:lstStyle/>
            <a:p>
              <a:pPr algn="l">
                <a:spcBef>
                  <a:spcPts val="600"/>
                </a:spcBef>
              </a:pPr>
              <a:r>
                <a:rPr lang="sv-SE" sz="1000"/>
                <a:t>Swing radius front</a:t>
              </a:r>
            </a:p>
          </p:txBody>
        </p:sp>
        <p:cxnSp>
          <p:nvCxnSpPr>
            <p:cNvPr id="1033" name="Straight Connector 1032">
              <a:extLst>
                <a:ext uri="{FF2B5EF4-FFF2-40B4-BE49-F238E27FC236}">
                  <a16:creationId xmlns:a16="http://schemas.microsoft.com/office/drawing/2014/main" id="{4E63C2FF-FC79-8B7D-C5ED-0C05A393139C}"/>
                </a:ext>
              </a:extLst>
            </p:cNvPr>
            <p:cNvCxnSpPr>
              <a:cxnSpLocks/>
            </p:cNvCxnSpPr>
            <p:nvPr/>
          </p:nvCxnSpPr>
          <p:spPr bwMode="gray">
            <a:xfrm>
              <a:off x="9750895" y="1049388"/>
              <a:ext cx="0" cy="1808890"/>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03F9727-FE41-F686-9AFF-CBB98C80C8CD}"/>
                </a:ext>
              </a:extLst>
            </p:cNvPr>
            <p:cNvCxnSpPr>
              <a:cxnSpLocks/>
              <a:stCxn id="22" idx="0"/>
            </p:cNvCxnSpPr>
            <p:nvPr/>
          </p:nvCxnSpPr>
          <p:spPr bwMode="gray">
            <a:xfrm flipH="1">
              <a:off x="9945263" y="1529741"/>
              <a:ext cx="260534" cy="172518"/>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cxnSp>
        <p:nvCxnSpPr>
          <p:cNvPr id="17" name="Straight Connector 16">
            <a:extLst>
              <a:ext uri="{FF2B5EF4-FFF2-40B4-BE49-F238E27FC236}">
                <a16:creationId xmlns:a16="http://schemas.microsoft.com/office/drawing/2014/main" id="{200F9119-CCF9-09C0-C4D0-5B20F0B5C1AF}"/>
              </a:ext>
            </a:extLst>
          </p:cNvPr>
          <p:cNvCxnSpPr>
            <a:cxnSpLocks/>
          </p:cNvCxnSpPr>
          <p:nvPr/>
        </p:nvCxnSpPr>
        <p:spPr bwMode="gray">
          <a:xfrm flipH="1" flipV="1">
            <a:off x="8552252" y="5251412"/>
            <a:ext cx="923221" cy="7854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custDataLst>
      <p:custData r:id="rId1"/>
      <p:custData r:id="rId2"/>
    </p:custDataLst>
    <p:extLst>
      <p:ext uri="{BB962C8B-B14F-4D97-AF65-F5344CB8AC3E}">
        <p14:creationId xmlns:p14="http://schemas.microsoft.com/office/powerpoint/2010/main" val="80649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Shared Features</a:t>
            </a:r>
            <a:endParaRPr lang="en-US"/>
          </a:p>
        </p:txBody>
      </p:sp>
      <p:sp>
        <p:nvSpPr>
          <p:cNvPr id="7" name="Text Placeholder 6">
            <a:extLst>
              <a:ext uri="{FF2B5EF4-FFF2-40B4-BE49-F238E27FC236}">
                <a16:creationId xmlns:a16="http://schemas.microsoft.com/office/drawing/2014/main" id="{D0C9EC21-A5AD-48A0-D755-C3B46434BCCB}"/>
              </a:ext>
            </a:extLst>
          </p:cNvPr>
          <p:cNvSpPr>
            <a:spLocks noGrp="1"/>
          </p:cNvSpPr>
          <p:nvPr>
            <p:ph type="body" sz="quarter" idx="14"/>
          </p:nvPr>
        </p:nvSpPr>
        <p:spPr/>
        <p:txBody>
          <a:bodyPr/>
          <a:lstStyle/>
          <a:p>
            <a:endParaRPr lang="en-US"/>
          </a:p>
        </p:txBody>
      </p:sp>
      <p:sp>
        <p:nvSpPr>
          <p:cNvPr id="10" name="Content Placeholder 9">
            <a:extLst>
              <a:ext uri="{FF2B5EF4-FFF2-40B4-BE49-F238E27FC236}">
                <a16:creationId xmlns:a16="http://schemas.microsoft.com/office/drawing/2014/main" id="{40C4C394-DD87-0050-DC5C-5818AED70242}"/>
              </a:ext>
            </a:extLst>
          </p:cNvPr>
          <p:cNvSpPr>
            <a:spLocks noGrp="1"/>
          </p:cNvSpPr>
          <p:nvPr>
            <p:ph sz="quarter" idx="18"/>
          </p:nvPr>
        </p:nvSpPr>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Swing radius</a:t>
            </a:r>
          </a:p>
          <a:p>
            <a:pPr marL="283845" lvl="1" indent="-283845" fontAlgn="t">
              <a:spcBef>
                <a:spcPts val="0"/>
              </a:spcBef>
            </a:pPr>
            <a:r>
              <a:rPr lang="en-US" dirty="0"/>
              <a:t>IRB 5710: Front 482 mm / Back 284 mm</a:t>
            </a:r>
          </a:p>
          <a:p>
            <a:pPr marL="283845" lvl="1" indent="-283845">
              <a:spcBef>
                <a:spcPts val="0"/>
              </a:spcBef>
            </a:pPr>
            <a:r>
              <a:rPr lang="en-US" dirty="0"/>
              <a:t>IRB 5720: Front 536 mm / Back 285 mm</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11</a:t>
            </a:fld>
            <a:endParaRPr lang="en-US" noProof="0"/>
          </a:p>
        </p:txBody>
      </p:sp>
      <p:grpSp>
        <p:nvGrpSpPr>
          <p:cNvPr id="11" name="Group 10">
            <a:extLst>
              <a:ext uri="{FF2B5EF4-FFF2-40B4-BE49-F238E27FC236}">
                <a16:creationId xmlns:a16="http://schemas.microsoft.com/office/drawing/2014/main" id="{F29EA69A-80B6-76B5-DCBB-305B96B77BDD}"/>
              </a:ext>
            </a:extLst>
          </p:cNvPr>
          <p:cNvGrpSpPr/>
          <p:nvPr/>
        </p:nvGrpSpPr>
        <p:grpSpPr>
          <a:xfrm>
            <a:off x="6166613" y="652699"/>
            <a:ext cx="5951600" cy="5261372"/>
            <a:chOff x="6491287" y="1791949"/>
            <a:chExt cx="4867275" cy="4302800"/>
          </a:xfrm>
        </p:grpSpPr>
        <p:pic>
          <p:nvPicPr>
            <p:cNvPr id="1026" name="Picture 2">
              <a:extLst>
                <a:ext uri="{FF2B5EF4-FFF2-40B4-BE49-F238E27FC236}">
                  <a16:creationId xmlns:a16="http://schemas.microsoft.com/office/drawing/2014/main" id="{F9249FDB-572F-E7B6-E173-787561746C4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91854" y="3830299"/>
              <a:ext cx="4666140" cy="22644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4EC0C7E-7954-92E6-C698-870A6D47B86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491287" y="1791949"/>
              <a:ext cx="4867275" cy="2038350"/>
            </a:xfrm>
            <a:prstGeom prst="rect">
              <a:avLst/>
            </a:prstGeom>
            <a:noFill/>
            <a:extLst>
              <a:ext uri="{909E8E84-426E-40DD-AFC4-6F175D3DCCD1}">
                <a14:hiddenFill xmlns:a14="http://schemas.microsoft.com/office/drawing/2010/main">
                  <a:solidFill>
                    <a:srgbClr val="FFFFFF"/>
                  </a:solidFill>
                </a14:hiddenFill>
              </a:ext>
            </a:extLst>
          </p:spPr>
        </p:pic>
      </p:grpSp>
    </p:spTree>
    <p:custDataLst>
      <p:custData r:id="rId1"/>
      <p:custData r:id="rId2"/>
    </p:custDataLst>
    <p:extLst>
      <p:ext uri="{BB962C8B-B14F-4D97-AF65-F5344CB8AC3E}">
        <p14:creationId xmlns:p14="http://schemas.microsoft.com/office/powerpoint/2010/main" val="20492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Main Tech Solutions</a:t>
            </a:r>
            <a:endParaRPr lang="en-US"/>
          </a:p>
        </p:txBody>
      </p:sp>
      <p:sp>
        <p:nvSpPr>
          <p:cNvPr id="6" name="Text Placeholder 5">
            <a:extLst>
              <a:ext uri="{FF2B5EF4-FFF2-40B4-BE49-F238E27FC236}">
                <a16:creationId xmlns:a16="http://schemas.microsoft.com/office/drawing/2014/main" id="{07E007FB-3213-295E-CF43-EA8BFB444C47}"/>
              </a:ext>
            </a:extLst>
          </p:cNvPr>
          <p:cNvSpPr>
            <a:spLocks noGrp="1"/>
          </p:cNvSpPr>
          <p:nvPr>
            <p:ph type="body" sz="quarter" idx="14"/>
          </p:nvPr>
        </p:nvSpPr>
        <p:spPr/>
        <p:txBody>
          <a:bodyPr/>
          <a:lstStyle/>
          <a:p>
            <a:endParaRPr lang="en-US"/>
          </a:p>
        </p:txBody>
      </p:sp>
      <p:sp>
        <p:nvSpPr>
          <p:cNvPr id="8" name="Picture Placeholder 7">
            <a:extLst>
              <a:ext uri="{FF2B5EF4-FFF2-40B4-BE49-F238E27FC236}">
                <a16:creationId xmlns:a16="http://schemas.microsoft.com/office/drawing/2014/main" id="{E774A2A8-3402-5C65-2B42-165A220BE781}"/>
              </a:ext>
            </a:extLst>
          </p:cNvPr>
          <p:cNvSpPr>
            <a:spLocks noGrp="1"/>
          </p:cNvSpPr>
          <p:nvPr>
            <p:ph type="pic" sz="quarter" idx="17"/>
          </p:nvPr>
        </p:nvSpPr>
        <p:spPr>
          <a:xfrm>
            <a:off x="331788" y="1949981"/>
            <a:ext cx="7616825" cy="4237200"/>
          </a:xfrm>
        </p:spPr>
        <p:txBody>
          <a:bodyPr/>
          <a:lstStyle/>
          <a:p>
            <a:endParaRPr lang="en-US"/>
          </a:p>
        </p:txBody>
      </p:sp>
      <p:sp>
        <p:nvSpPr>
          <p:cNvPr id="9" name="Content Placeholder 8">
            <a:extLst>
              <a:ext uri="{FF2B5EF4-FFF2-40B4-BE49-F238E27FC236}">
                <a16:creationId xmlns:a16="http://schemas.microsoft.com/office/drawing/2014/main" id="{D9795BAC-0603-6916-EDFD-1EBD98542108}"/>
              </a:ext>
            </a:extLst>
          </p:cNvPr>
          <p:cNvSpPr>
            <a:spLocks noGrp="1"/>
          </p:cNvSpPr>
          <p:nvPr>
            <p:ph sz="quarter" idx="18"/>
          </p:nvPr>
        </p:nvSpPr>
        <p:spPr>
          <a:xfrm>
            <a:off x="8159161" y="4524178"/>
            <a:ext cx="3701050" cy="1355967"/>
          </a:xfrm>
        </p:spPr>
        <p:txBody>
          <a:bodyPr/>
          <a:lstStyle/>
          <a:p>
            <a:pPr algn="just"/>
            <a:r>
              <a:rPr lang="en-US" b="1" dirty="0">
                <a:solidFill>
                  <a:schemeClr val="tx2"/>
                </a:solidFill>
              </a:rPr>
              <a:t>Drivers</a:t>
            </a:r>
          </a:p>
          <a:p>
            <a:pPr algn="just"/>
            <a:r>
              <a:rPr lang="en-US" dirty="0"/>
              <a:t>+ Performance</a:t>
            </a:r>
          </a:p>
          <a:p>
            <a:pPr algn="just"/>
            <a:r>
              <a:rPr lang="en-US" dirty="0"/>
              <a:t>+ Compactness</a:t>
            </a:r>
          </a:p>
          <a:p>
            <a:pPr algn="just"/>
            <a:r>
              <a:rPr lang="en-US" dirty="0"/>
              <a:t>+ Flexibility</a:t>
            </a:r>
          </a:p>
          <a:p>
            <a:pPr algn="just"/>
            <a:r>
              <a:rPr lang="en-US" dirty="0"/>
              <a:t>+ Quality / Up-time</a:t>
            </a:r>
          </a:p>
          <a:p>
            <a:pPr algn="just"/>
            <a:r>
              <a:rPr lang="en-US" dirty="0"/>
              <a:t>+ Energy efficiency</a:t>
            </a:r>
          </a:p>
          <a:p>
            <a:pPr algn="just"/>
            <a:endParaRPr lang="en-US" dirty="0"/>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12</a:t>
            </a:fld>
            <a:endParaRPr lang="en-US" noProof="0"/>
          </a:p>
        </p:txBody>
      </p:sp>
      <p:graphicFrame>
        <p:nvGraphicFramePr>
          <p:cNvPr id="15" name="Table 6">
            <a:extLst>
              <a:ext uri="{FF2B5EF4-FFF2-40B4-BE49-F238E27FC236}">
                <a16:creationId xmlns:a16="http://schemas.microsoft.com/office/drawing/2014/main" id="{E849E8D3-5C51-4928-A822-097BE9AC931E}"/>
              </a:ext>
            </a:extLst>
          </p:cNvPr>
          <p:cNvGraphicFramePr>
            <a:graphicFrameLocks noGrp="1"/>
          </p:cNvGraphicFramePr>
          <p:nvPr>
            <p:extLst>
              <p:ext uri="{D42A27DB-BD31-4B8C-83A1-F6EECF244321}">
                <p14:modId xmlns:p14="http://schemas.microsoft.com/office/powerpoint/2010/main" val="1294298835"/>
              </p:ext>
            </p:extLst>
          </p:nvPr>
        </p:nvGraphicFramePr>
        <p:xfrm>
          <a:off x="331789" y="1949981"/>
          <a:ext cx="7616824" cy="4295247"/>
        </p:xfrm>
        <a:graphic>
          <a:graphicData uri="http://schemas.openxmlformats.org/drawingml/2006/table">
            <a:tbl>
              <a:tblPr firstRow="1" bandRow="1">
                <a:tableStyleId>{773F8A54-F971-430D-9108-034FE38666EA}</a:tableStyleId>
              </a:tblPr>
              <a:tblGrid>
                <a:gridCol w="4102559">
                  <a:extLst>
                    <a:ext uri="{9D8B030D-6E8A-4147-A177-3AD203B41FA5}">
                      <a16:colId xmlns:a16="http://schemas.microsoft.com/office/drawing/2014/main" val="2637445504"/>
                    </a:ext>
                  </a:extLst>
                </a:gridCol>
                <a:gridCol w="3514265">
                  <a:extLst>
                    <a:ext uri="{9D8B030D-6E8A-4147-A177-3AD203B41FA5}">
                      <a16:colId xmlns:a16="http://schemas.microsoft.com/office/drawing/2014/main" val="855347934"/>
                    </a:ext>
                  </a:extLst>
                </a:gridCol>
              </a:tblGrid>
              <a:tr h="271887">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u="none" kern="1200" dirty="0">
                          <a:solidFill>
                            <a:schemeClr val="tx1"/>
                          </a:solidFill>
                          <a:effectLst/>
                        </a:rPr>
                        <a:t>Feature</a:t>
                      </a:r>
                    </a:p>
                  </a:txBody>
                  <a:tcPr anchor="ctr"/>
                </a:tc>
                <a:tc>
                  <a:txBody>
                    <a:bodyPr/>
                    <a:lstStyle/>
                    <a:p>
                      <a:pPr marL="0" indent="0" algn="l">
                        <a:buFont typeface="Arial" panose="020B0604020202020204" pitchFamily="34" charset="0"/>
                        <a:buNone/>
                      </a:pPr>
                      <a:r>
                        <a:rPr lang="sv-SE" sz="1000" b="1" u="none">
                          <a:solidFill>
                            <a:schemeClr val="tx1"/>
                          </a:solidFill>
                        </a:rPr>
                        <a:t>Value</a:t>
                      </a:r>
                    </a:p>
                  </a:txBody>
                  <a:tcPr anchor="ctr"/>
                </a:tc>
                <a:extLst>
                  <a:ext uri="{0D108BD9-81ED-4DB2-BD59-A6C34878D82A}">
                    <a16:rowId xmlns:a16="http://schemas.microsoft.com/office/drawing/2014/main" val="2144378516"/>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900" b="1" kern="1200">
                          <a:solidFill>
                            <a:schemeClr val="tx1"/>
                          </a:solidFill>
                          <a:effectLst/>
                        </a:rPr>
                        <a:t>Motors</a:t>
                      </a:r>
                      <a:endParaRPr lang="en-US" sz="900" b="1" i="0" kern="1200">
                        <a:solidFill>
                          <a:schemeClr val="tx1"/>
                        </a:solidFill>
                        <a:effectLst/>
                        <a:latin typeface="+mn-lt"/>
                        <a:ea typeface="+mn-ea"/>
                        <a:cs typeface="+mn-cs"/>
                      </a:endParaRPr>
                    </a:p>
                  </a:txBody>
                  <a:tcPr/>
                </a:tc>
                <a:tc>
                  <a:txBody>
                    <a:bodyPr/>
                    <a:lstStyle/>
                    <a:p>
                      <a:pPr marL="0" indent="0" algn="l">
                        <a:buFont typeface="Arial" panose="020B0604020202020204" pitchFamily="34" charset="0"/>
                        <a:buNone/>
                      </a:pPr>
                      <a:endParaRPr lang="sv-SE" sz="900" b="1" u="sng">
                        <a:solidFill>
                          <a:schemeClr val="tx1"/>
                        </a:solidFill>
                      </a:endParaRPr>
                    </a:p>
                  </a:txBody>
                  <a:tcPr/>
                </a:tc>
                <a:extLst>
                  <a:ext uri="{0D108BD9-81ED-4DB2-BD59-A6C34878D82A}">
                    <a16:rowId xmlns:a16="http://schemas.microsoft.com/office/drawing/2014/main" val="2598355664"/>
                  </a:ext>
                </a:extLst>
              </a:tr>
              <a:tr h="227961">
                <a:tc>
                  <a:txBody>
                    <a:bodyPr/>
                    <a:lstStyle/>
                    <a:p>
                      <a:pPr marL="0" indent="0" algn="l">
                        <a:buFont typeface="Arial" panose="020B0604020202020204" pitchFamily="34" charset="0"/>
                        <a:buNone/>
                      </a:pPr>
                      <a:r>
                        <a:rPr lang="en-US" sz="900" kern="1200">
                          <a:solidFill>
                            <a:schemeClr val="tx1"/>
                          </a:solidFill>
                        </a:rPr>
                        <a:t>16-pole motor program </a:t>
                      </a:r>
                      <a:endParaRPr lang="sv-SE" sz="900">
                        <a:solidFill>
                          <a:schemeClr val="tx1"/>
                        </a:solidFill>
                      </a:endParaRPr>
                    </a:p>
                  </a:txBody>
                  <a:tcPr/>
                </a:tc>
                <a:tc>
                  <a:txBody>
                    <a:bodyPr/>
                    <a:lstStyle/>
                    <a:p>
                      <a:pPr marL="0" indent="0" algn="l">
                        <a:buFont typeface="Arial" panose="020B0604020202020204" pitchFamily="34" charset="0"/>
                        <a:buNone/>
                      </a:pPr>
                      <a:r>
                        <a:rPr lang="en-US" sz="900" b="1" kern="1200">
                          <a:solidFill>
                            <a:schemeClr val="tx1"/>
                          </a:solidFill>
                        </a:rPr>
                        <a:t>+ Compactness, Performance</a:t>
                      </a:r>
                      <a:endParaRPr lang="en-US" sz="900" b="1" kern="1200">
                        <a:solidFill>
                          <a:schemeClr val="tx1"/>
                        </a:solidFill>
                        <a:latin typeface="+mn-lt"/>
                        <a:ea typeface="+mn-ea"/>
                        <a:cs typeface="+mn-cs"/>
                      </a:endParaRPr>
                    </a:p>
                  </a:txBody>
                  <a:tcPr/>
                </a:tc>
                <a:extLst>
                  <a:ext uri="{0D108BD9-81ED-4DB2-BD59-A6C34878D82A}">
                    <a16:rowId xmlns:a16="http://schemas.microsoft.com/office/drawing/2014/main" val="769789836"/>
                  </a:ext>
                </a:extLst>
              </a:tr>
              <a:tr h="227961">
                <a:tc>
                  <a:txBody>
                    <a:bodyPr/>
                    <a:lstStyle/>
                    <a:p>
                      <a:pPr marL="0" indent="0" algn="l">
                        <a:buFont typeface="Arial" panose="020B0604020202020204" pitchFamily="34" charset="0"/>
                        <a:buNone/>
                      </a:pPr>
                      <a:r>
                        <a:rPr lang="en-US" sz="900" kern="1200">
                          <a:solidFill>
                            <a:schemeClr val="tx1"/>
                          </a:solidFill>
                        </a:rPr>
                        <a:t>Brake release board for variable brake voltage </a:t>
                      </a:r>
                      <a:endParaRPr lang="sv-SE" sz="900">
                        <a:solidFill>
                          <a:schemeClr val="tx1"/>
                        </a:solidFill>
                      </a:endParaRPr>
                    </a:p>
                  </a:txBody>
                  <a:tcPr/>
                </a:tc>
                <a:tc>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900" b="1" kern="1200">
                          <a:solidFill>
                            <a:schemeClr val="tx1"/>
                          </a:solidFill>
                        </a:rPr>
                        <a:t>+ Compactness, Energy Savings</a:t>
                      </a:r>
                      <a:endParaRPr lang="sv-SE" sz="900" b="1">
                        <a:solidFill>
                          <a:srgbClr val="FF0000"/>
                        </a:solidFill>
                      </a:endParaRPr>
                    </a:p>
                  </a:txBody>
                  <a:tcPr/>
                </a:tc>
                <a:extLst>
                  <a:ext uri="{0D108BD9-81ED-4DB2-BD59-A6C34878D82A}">
                    <a16:rowId xmlns:a16="http://schemas.microsoft.com/office/drawing/2014/main" val="1593540095"/>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a:solidFill>
                            <a:schemeClr val="tx1"/>
                          </a:solidFill>
                        </a:rPr>
                        <a:t>Electronic box module and interface for brake release</a:t>
                      </a:r>
                      <a:endParaRPr lang="en-US" sz="900" kern="1200">
                        <a:solidFill>
                          <a:schemeClr val="tx1"/>
                        </a:solidFill>
                        <a:latin typeface="+mn-lt"/>
                        <a:ea typeface="+mn-ea"/>
                        <a:cs typeface="+mn-cs"/>
                      </a:endParaRPr>
                    </a:p>
                  </a:txBody>
                  <a:tcPr/>
                </a:tc>
                <a:tc>
                  <a:txBody>
                    <a:bodyPr/>
                    <a:lstStyle/>
                    <a:p>
                      <a:pPr marL="0" indent="0" algn="l">
                        <a:buFont typeface="Arial" panose="020B0604020202020204" pitchFamily="34" charset="0"/>
                        <a:buNone/>
                      </a:pPr>
                      <a:r>
                        <a:rPr lang="en-US" sz="900" b="1">
                          <a:solidFill>
                            <a:schemeClr val="tx1"/>
                          </a:solidFill>
                        </a:rPr>
                        <a:t>+ Modularity, Safety, Usability</a:t>
                      </a:r>
                      <a:endParaRPr lang="sv-SE" sz="900" b="1">
                        <a:solidFill>
                          <a:schemeClr val="tx1"/>
                        </a:solidFill>
                      </a:endParaRPr>
                    </a:p>
                  </a:txBody>
                  <a:tcPr/>
                </a:tc>
                <a:extLst>
                  <a:ext uri="{0D108BD9-81ED-4DB2-BD59-A6C34878D82A}">
                    <a16:rowId xmlns:a16="http://schemas.microsoft.com/office/drawing/2014/main" val="2611168831"/>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kern="1200">
                          <a:solidFill>
                            <a:schemeClr val="tx1"/>
                          </a:solidFill>
                        </a:rPr>
                        <a:t>Gearboxes</a:t>
                      </a:r>
                      <a:endParaRPr lang="en-US" sz="900" b="1" i="0" kern="1200">
                        <a:solidFill>
                          <a:schemeClr val="tx1"/>
                        </a:solidFill>
                        <a:effectLst/>
                        <a:latin typeface="+mn-lt"/>
                        <a:ea typeface="+mn-ea"/>
                        <a:cs typeface="+mn-cs"/>
                      </a:endParaRPr>
                    </a:p>
                  </a:txBody>
                  <a:tcPr/>
                </a:tc>
                <a:tc>
                  <a:txBody>
                    <a:bodyPr/>
                    <a:lstStyle/>
                    <a:p>
                      <a:pPr marL="0" indent="0" algn="l">
                        <a:buFont typeface="Arial" panose="020B0604020202020204" pitchFamily="34" charset="0"/>
                        <a:buNone/>
                      </a:pPr>
                      <a:endParaRPr lang="sv-SE" sz="900" b="1">
                        <a:solidFill>
                          <a:schemeClr val="tx1"/>
                        </a:solidFill>
                      </a:endParaRPr>
                    </a:p>
                  </a:txBody>
                  <a:tcPr/>
                </a:tc>
                <a:extLst>
                  <a:ext uri="{0D108BD9-81ED-4DB2-BD59-A6C34878D82A}">
                    <a16:rowId xmlns:a16="http://schemas.microsoft.com/office/drawing/2014/main" val="2428092339"/>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a:solidFill>
                            <a:schemeClr val="tx1"/>
                          </a:solidFill>
                        </a:rPr>
                        <a:t>Z-series compact gearboxes ax 1-3 &amp; 6</a:t>
                      </a:r>
                      <a:endParaRPr lang="en-US" sz="900" kern="1200">
                        <a:solidFill>
                          <a:schemeClr val="tx1"/>
                        </a:solidFill>
                        <a:latin typeface="+mn-lt"/>
                        <a:ea typeface="+mn-ea"/>
                        <a:cs typeface="+mn-cs"/>
                      </a:endParaRPr>
                    </a:p>
                  </a:txBody>
                  <a:tcPr/>
                </a:tc>
                <a:tc>
                  <a:txBody>
                    <a:bodyPr/>
                    <a:lstStyle/>
                    <a:p>
                      <a:pPr marL="0" indent="0" algn="l">
                        <a:buFont typeface="Arial" panose="020B0604020202020204" pitchFamily="34" charset="0"/>
                        <a:buNone/>
                      </a:pPr>
                      <a:r>
                        <a:rPr lang="en-US" sz="900" b="1" kern="1200">
                          <a:solidFill>
                            <a:schemeClr val="tx1"/>
                          </a:solidFill>
                        </a:rPr>
                        <a:t>+ Compactness,  Performance</a:t>
                      </a:r>
                      <a:endParaRPr lang="en-US" sz="900" b="1" kern="1200">
                        <a:solidFill>
                          <a:schemeClr val="tx1"/>
                        </a:solidFill>
                        <a:latin typeface="+mn-lt"/>
                        <a:ea typeface="+mn-ea"/>
                        <a:cs typeface="+mn-cs"/>
                      </a:endParaRPr>
                    </a:p>
                  </a:txBody>
                  <a:tcPr/>
                </a:tc>
                <a:extLst>
                  <a:ext uri="{0D108BD9-81ED-4DB2-BD59-A6C34878D82A}">
                    <a16:rowId xmlns:a16="http://schemas.microsoft.com/office/drawing/2014/main" val="3649275797"/>
                  </a:ext>
                </a:extLst>
              </a:tr>
              <a:tr h="227961">
                <a:tc>
                  <a:txBody>
                    <a:bodyPr/>
                    <a:lstStyle/>
                    <a:p>
                      <a:pPr marL="0" indent="0" algn="l">
                        <a:buFont typeface="Arial" panose="020B0604020202020204" pitchFamily="34" charset="0"/>
                        <a:buNone/>
                      </a:pPr>
                      <a:r>
                        <a:rPr lang="en-US" sz="900" b="1" kern="1200">
                          <a:solidFill>
                            <a:schemeClr val="tx1"/>
                          </a:solidFill>
                          <a:effectLst/>
                        </a:rPr>
                        <a:t>Serviceability</a:t>
                      </a:r>
                      <a:endParaRPr lang="sv-SE" sz="900">
                        <a:solidFill>
                          <a:schemeClr val="tx1"/>
                        </a:solidFill>
                      </a:endParaRPr>
                    </a:p>
                  </a:txBody>
                  <a:tcPr/>
                </a:tc>
                <a:tc>
                  <a:txBody>
                    <a:bodyPr/>
                    <a:lstStyle/>
                    <a:p>
                      <a:pPr marL="0" indent="0" algn="l">
                        <a:buFont typeface="Arial" panose="020B0604020202020204" pitchFamily="34" charset="0"/>
                        <a:buNone/>
                      </a:pPr>
                      <a:endParaRPr lang="sv-SE" sz="900" b="1">
                        <a:solidFill>
                          <a:schemeClr val="tx1"/>
                        </a:solidFill>
                      </a:endParaRPr>
                    </a:p>
                  </a:txBody>
                  <a:tcPr/>
                </a:tc>
                <a:extLst>
                  <a:ext uri="{0D108BD9-81ED-4DB2-BD59-A6C34878D82A}">
                    <a16:rowId xmlns:a16="http://schemas.microsoft.com/office/drawing/2014/main" val="2120487117"/>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a:solidFill>
                            <a:schemeClr val="tx1"/>
                          </a:solidFill>
                        </a:rPr>
                        <a:t>Unique base variant for inverted mounting</a:t>
                      </a:r>
                      <a:endParaRPr lang="en-US" sz="900" kern="1200">
                        <a:solidFill>
                          <a:schemeClr val="tx1"/>
                        </a:solidFill>
                        <a:latin typeface="+mn-lt"/>
                        <a:ea typeface="+mn-ea"/>
                        <a:cs typeface="+mn-cs"/>
                      </a:endParaRPr>
                    </a:p>
                  </a:txBody>
                  <a:tcPr/>
                </a:tc>
                <a:tc>
                  <a:txBody>
                    <a:bodyPr/>
                    <a:lstStyle/>
                    <a:p>
                      <a:pPr marL="0" indent="0" algn="l">
                        <a:buFont typeface="Arial" panose="020B0604020202020204" pitchFamily="34" charset="0"/>
                        <a:buNone/>
                      </a:pPr>
                      <a:r>
                        <a:rPr lang="sv-SE" sz="900" b="1">
                          <a:solidFill>
                            <a:schemeClr val="tx1"/>
                          </a:solidFill>
                        </a:rPr>
                        <a:t>+ </a:t>
                      </a:r>
                      <a:r>
                        <a:rPr lang="en-US" sz="900" b="1">
                          <a:solidFill>
                            <a:schemeClr val="tx1"/>
                          </a:solidFill>
                        </a:rPr>
                        <a:t>Serviceability</a:t>
                      </a:r>
                      <a:endParaRPr lang="sv-SE" sz="900" b="1">
                        <a:solidFill>
                          <a:schemeClr val="tx1"/>
                        </a:solidFill>
                      </a:endParaRPr>
                    </a:p>
                  </a:txBody>
                  <a:tcPr/>
                </a:tc>
                <a:extLst>
                  <a:ext uri="{0D108BD9-81ED-4DB2-BD59-A6C34878D82A}">
                    <a16:rowId xmlns:a16="http://schemas.microsoft.com/office/drawing/2014/main" val="4221609281"/>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dirty="0">
                          <a:solidFill>
                            <a:schemeClr val="tx1"/>
                          </a:solidFill>
                        </a:rPr>
                        <a:t>Standardized lifting and turning tools 90-300 kg</a:t>
                      </a:r>
                      <a:endParaRPr lang="en-US" sz="900" kern="1200" dirty="0">
                        <a:solidFill>
                          <a:schemeClr val="tx1"/>
                        </a:solidFill>
                        <a:latin typeface="+mn-lt"/>
                        <a:ea typeface="+mn-ea"/>
                        <a:cs typeface="+mn-cs"/>
                      </a:endParaRPr>
                    </a:p>
                  </a:txBody>
                  <a:tcPr/>
                </a:tc>
                <a:tc>
                  <a:txBody>
                    <a:bodyPr/>
                    <a:lstStyle/>
                    <a:p>
                      <a:pPr marL="0" indent="0" algn="l">
                        <a:buFont typeface="Arial" panose="020B0604020202020204" pitchFamily="34" charset="0"/>
                        <a:buNone/>
                      </a:pPr>
                      <a:r>
                        <a:rPr lang="sv-SE" sz="900" b="1">
                          <a:solidFill>
                            <a:schemeClr val="tx1"/>
                          </a:solidFill>
                        </a:rPr>
                        <a:t>+ Modularity,</a:t>
                      </a:r>
                      <a:r>
                        <a:rPr lang="en-US" sz="900" b="1">
                          <a:solidFill>
                            <a:schemeClr val="tx1"/>
                          </a:solidFill>
                        </a:rPr>
                        <a:t> Serviceability</a:t>
                      </a:r>
                      <a:endParaRPr lang="sv-SE" sz="900" b="1">
                        <a:solidFill>
                          <a:schemeClr val="tx1"/>
                        </a:solidFill>
                      </a:endParaRPr>
                    </a:p>
                  </a:txBody>
                  <a:tcPr/>
                </a:tc>
                <a:extLst>
                  <a:ext uri="{0D108BD9-81ED-4DB2-BD59-A6C34878D82A}">
                    <a16:rowId xmlns:a16="http://schemas.microsoft.com/office/drawing/2014/main" val="4266265248"/>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kern="1200">
                          <a:solidFill>
                            <a:schemeClr val="tx1"/>
                          </a:solidFill>
                          <a:effectLst/>
                        </a:rPr>
                        <a:t>Mechanical Concept</a:t>
                      </a:r>
                      <a:endParaRPr lang="en-US" sz="900" b="1" i="0" kern="1200">
                        <a:solidFill>
                          <a:schemeClr val="tx1"/>
                        </a:solidFill>
                        <a:effectLst/>
                        <a:latin typeface="+mn-lt"/>
                        <a:ea typeface="+mn-ea"/>
                        <a:cs typeface="+mn-cs"/>
                      </a:endParaRPr>
                    </a:p>
                  </a:txBody>
                  <a:tcPr/>
                </a:tc>
                <a:tc>
                  <a:txBody>
                    <a:bodyPr/>
                    <a:lstStyle/>
                    <a:p>
                      <a:pPr marL="0" indent="0" algn="l">
                        <a:buFont typeface="Arial" panose="020B0604020202020204" pitchFamily="34" charset="0"/>
                        <a:buNone/>
                      </a:pPr>
                      <a:endParaRPr lang="sv-SE" sz="900" b="1">
                        <a:solidFill>
                          <a:schemeClr val="tx1"/>
                        </a:solidFill>
                      </a:endParaRPr>
                    </a:p>
                  </a:txBody>
                  <a:tcPr/>
                </a:tc>
                <a:extLst>
                  <a:ext uri="{0D108BD9-81ED-4DB2-BD59-A6C34878D82A}">
                    <a16:rowId xmlns:a16="http://schemas.microsoft.com/office/drawing/2014/main" val="3832243337"/>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a:solidFill>
                            <a:schemeClr val="tx1"/>
                          </a:solidFill>
                        </a:rPr>
                        <a:t>No balancing device on axis 2</a:t>
                      </a:r>
                      <a:endParaRPr lang="en-US" sz="900"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a:solidFill>
                            <a:schemeClr val="tx1"/>
                          </a:solidFill>
                        </a:rPr>
                        <a:t>+ Work range</a:t>
                      </a:r>
                    </a:p>
                  </a:txBody>
                  <a:tcPr/>
                </a:tc>
                <a:extLst>
                  <a:ext uri="{0D108BD9-81ED-4DB2-BD59-A6C34878D82A}">
                    <a16:rowId xmlns:a16="http://schemas.microsoft.com/office/drawing/2014/main" val="947241196"/>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a:solidFill>
                            <a:schemeClr val="tx1"/>
                          </a:solidFill>
                        </a:rPr>
                        <a:t>Inverted mounting available as option for all variants</a:t>
                      </a:r>
                      <a:endParaRPr lang="en-US" sz="900"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a:solidFill>
                            <a:schemeClr val="tx1"/>
                          </a:solidFill>
                        </a:rPr>
                        <a:t>+ Flexibility</a:t>
                      </a:r>
                    </a:p>
                  </a:txBody>
                  <a:tcPr/>
                </a:tc>
                <a:extLst>
                  <a:ext uri="{0D108BD9-81ED-4DB2-BD59-A6C34878D82A}">
                    <a16:rowId xmlns:a16="http://schemas.microsoft.com/office/drawing/2014/main" val="1278597766"/>
                  </a:ext>
                </a:extLst>
              </a:tr>
              <a:tr h="227961">
                <a:tc>
                  <a:txBody>
                    <a:bodyPr/>
                    <a:lstStyle/>
                    <a:p>
                      <a:pPr marL="0" indent="0" algn="l">
                        <a:buFont typeface="Arial" panose="020B0604020202020204" pitchFamily="34" charset="0"/>
                        <a:buNone/>
                      </a:pPr>
                      <a:r>
                        <a:rPr lang="en-US" sz="900" b="1" kern="1200">
                          <a:solidFill>
                            <a:schemeClr val="tx1"/>
                          </a:solidFill>
                          <a:effectLst/>
                        </a:rPr>
                        <a:t>Quality</a:t>
                      </a:r>
                      <a:endParaRPr lang="en-US" sz="900" b="1" i="0" kern="1200">
                        <a:solidFill>
                          <a:schemeClr val="tx1"/>
                        </a:solidFill>
                        <a:effectLst/>
                        <a:latin typeface="+mn-lt"/>
                        <a:ea typeface="+mn-ea"/>
                        <a:cs typeface="+mn-cs"/>
                      </a:endParaRPr>
                    </a:p>
                  </a:txBody>
                  <a:tcPr/>
                </a:tc>
                <a:tc>
                  <a:txBody>
                    <a:bodyPr/>
                    <a:lstStyle/>
                    <a:p>
                      <a:pPr marL="0" indent="0" algn="l">
                        <a:buFont typeface="Arial" panose="020B0604020202020204" pitchFamily="34" charset="0"/>
                        <a:buNone/>
                      </a:pPr>
                      <a:endParaRPr lang="sv-SE" sz="900" b="1">
                        <a:solidFill>
                          <a:schemeClr val="tx1"/>
                        </a:solidFill>
                      </a:endParaRPr>
                    </a:p>
                  </a:txBody>
                  <a:tcPr/>
                </a:tc>
                <a:extLst>
                  <a:ext uri="{0D108BD9-81ED-4DB2-BD59-A6C34878D82A}">
                    <a16:rowId xmlns:a16="http://schemas.microsoft.com/office/drawing/2014/main" val="1048912687"/>
                  </a:ext>
                </a:extLst>
              </a:tr>
              <a:tr h="227961">
                <a:tc>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900" kern="1200" dirty="0">
                          <a:solidFill>
                            <a:schemeClr val="tx1"/>
                          </a:solidFill>
                        </a:rPr>
                        <a:t>Carry-over of IRB 6700 improvements (double seal in</a:t>
                      </a:r>
                      <a:r>
                        <a:rPr lang="en-US" sz="900" kern="1200" dirty="0">
                          <a:solidFill>
                            <a:schemeClr val="dk1"/>
                          </a:solidFill>
                        </a:rPr>
                        <a:t> </a:t>
                      </a:r>
                      <a:r>
                        <a:rPr lang="en-US" sz="900" kern="1200" dirty="0">
                          <a:solidFill>
                            <a:schemeClr val="tx1"/>
                          </a:solidFill>
                        </a:rPr>
                        <a:t>motors etc.)</a:t>
                      </a:r>
                      <a:endParaRPr lang="en-US" sz="900" kern="1200" dirty="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a:solidFill>
                            <a:schemeClr val="tx1"/>
                          </a:solidFill>
                        </a:rPr>
                        <a:t>+ Quality</a:t>
                      </a:r>
                    </a:p>
                  </a:txBody>
                  <a:tcPr/>
                </a:tc>
                <a:extLst>
                  <a:ext uri="{0D108BD9-81ED-4DB2-BD59-A6C34878D82A}">
                    <a16:rowId xmlns:a16="http://schemas.microsoft.com/office/drawing/2014/main" val="3071770938"/>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a:solidFill>
                            <a:schemeClr val="tx1"/>
                          </a:solidFill>
                        </a:rPr>
                        <a:t>Increased static brake torque margin</a:t>
                      </a:r>
                      <a:endParaRPr lang="en-US" sz="900"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a:solidFill>
                            <a:schemeClr val="tx1"/>
                          </a:solidFill>
                        </a:rPr>
                        <a:t>+ Quality</a:t>
                      </a:r>
                    </a:p>
                  </a:txBody>
                  <a:tcPr/>
                </a:tc>
                <a:extLst>
                  <a:ext uri="{0D108BD9-81ED-4DB2-BD59-A6C34878D82A}">
                    <a16:rowId xmlns:a16="http://schemas.microsoft.com/office/drawing/2014/main" val="641657668"/>
                  </a:ext>
                </a:extLst>
              </a:tr>
              <a:tr h="227961">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a:solidFill>
                            <a:schemeClr val="tx1"/>
                          </a:solidFill>
                        </a:rPr>
                        <a:t>Poka Yoke motor connectors</a:t>
                      </a:r>
                      <a:endParaRPr lang="en-US" sz="900"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a:solidFill>
                            <a:schemeClr val="tx1"/>
                          </a:solidFill>
                        </a:rPr>
                        <a:t>+ Quality</a:t>
                      </a:r>
                    </a:p>
                  </a:txBody>
                  <a:tcPr/>
                </a:tc>
                <a:extLst>
                  <a:ext uri="{0D108BD9-81ED-4DB2-BD59-A6C34878D82A}">
                    <a16:rowId xmlns:a16="http://schemas.microsoft.com/office/drawing/2014/main" val="1092023304"/>
                  </a:ext>
                </a:extLst>
              </a:tr>
              <a:tr h="364738">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kern="1200">
                          <a:solidFill>
                            <a:schemeClr val="tx1"/>
                          </a:solidFill>
                        </a:rPr>
                        <a:t>Encapsulated motor ax 6</a:t>
                      </a:r>
                    </a:p>
                    <a:p>
                      <a:pPr marL="0" indent="0" algn="l">
                        <a:buFont typeface="Arial" panose="020B0604020202020204" pitchFamily="34" charset="0"/>
                        <a:buNone/>
                      </a:pPr>
                      <a:endParaRPr lang="sv-SE" sz="900">
                        <a:solidFill>
                          <a:schemeClr val="tx1"/>
                        </a:solidFill>
                      </a:endParaRPr>
                    </a:p>
                  </a:txBody>
                  <a:tcPr/>
                </a:tc>
                <a:tc>
                  <a:txBody>
                    <a:bodyPr/>
                    <a:lstStyle/>
                    <a:p>
                      <a:pPr marL="0" indent="0" algn="l">
                        <a:buFont typeface="Arial" panose="020B0604020202020204" pitchFamily="34" charset="0"/>
                        <a:buNone/>
                      </a:pPr>
                      <a:r>
                        <a:rPr lang="sv-SE" sz="900" b="1" dirty="0">
                          <a:solidFill>
                            <a:schemeClr val="tx1"/>
                          </a:solidFill>
                        </a:rPr>
                        <a:t>+ </a:t>
                      </a:r>
                      <a:r>
                        <a:rPr lang="en-US" sz="900" b="1" noProof="0" dirty="0">
                          <a:solidFill>
                            <a:schemeClr val="tx1"/>
                          </a:solidFill>
                        </a:rPr>
                        <a:t>Protection</a:t>
                      </a:r>
                      <a:r>
                        <a:rPr lang="sv-SE" sz="900" b="1" dirty="0">
                          <a:solidFill>
                            <a:schemeClr val="tx1"/>
                          </a:solidFill>
                        </a:rPr>
                        <a:t>, </a:t>
                      </a:r>
                      <a:r>
                        <a:rPr lang="en-US" sz="900" b="1" dirty="0">
                          <a:solidFill>
                            <a:schemeClr val="tx1"/>
                          </a:solidFill>
                        </a:rPr>
                        <a:t>Serviceability</a:t>
                      </a:r>
                      <a:endParaRPr lang="sv-SE" sz="900" b="1" dirty="0">
                        <a:solidFill>
                          <a:schemeClr val="tx1"/>
                        </a:solidFill>
                      </a:endParaRPr>
                    </a:p>
                  </a:txBody>
                  <a:tcPr/>
                </a:tc>
                <a:extLst>
                  <a:ext uri="{0D108BD9-81ED-4DB2-BD59-A6C34878D82A}">
                    <a16:rowId xmlns:a16="http://schemas.microsoft.com/office/drawing/2014/main" val="2553884146"/>
                  </a:ext>
                </a:extLst>
              </a:tr>
            </a:tbl>
          </a:graphicData>
        </a:graphic>
      </p:graphicFrame>
      <p:pic>
        <p:nvPicPr>
          <p:cNvPr id="12" name="Picture 11" descr="A picture containing automaton&#10;&#10;Description automatically generated">
            <a:extLst>
              <a:ext uri="{FF2B5EF4-FFF2-40B4-BE49-F238E27FC236}">
                <a16:creationId xmlns:a16="http://schemas.microsoft.com/office/drawing/2014/main" id="{D368FD90-8037-D3B0-3F29-1BAC9135F89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333825" y="2134558"/>
            <a:ext cx="3863171" cy="4249738"/>
          </a:xfrm>
          <a:prstGeom prst="rect">
            <a:avLst/>
          </a:prstGeom>
        </p:spPr>
      </p:pic>
    </p:spTree>
    <p:custDataLst>
      <p:custData r:id="rId1"/>
      <p:custData r:id="rId2"/>
    </p:custDataLst>
    <p:extLst>
      <p:ext uri="{BB962C8B-B14F-4D97-AF65-F5344CB8AC3E}">
        <p14:creationId xmlns:p14="http://schemas.microsoft.com/office/powerpoint/2010/main" val="98952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Core IRB 57X0 Variants</a:t>
            </a:r>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13</a:t>
            </a:fld>
            <a:endParaRPr lang="en-US" noProof="0"/>
          </a:p>
        </p:txBody>
      </p:sp>
      <p:graphicFrame>
        <p:nvGraphicFramePr>
          <p:cNvPr id="6" name="Table 10">
            <a:extLst>
              <a:ext uri="{FF2B5EF4-FFF2-40B4-BE49-F238E27FC236}">
                <a16:creationId xmlns:a16="http://schemas.microsoft.com/office/drawing/2014/main" id="{57BBDD1A-BD57-406F-A64F-7136692A0776}"/>
              </a:ext>
            </a:extLst>
          </p:cNvPr>
          <p:cNvGraphicFramePr>
            <a:graphicFrameLocks noGrp="1"/>
          </p:cNvGraphicFramePr>
          <p:nvPr>
            <p:extLst>
              <p:ext uri="{D42A27DB-BD31-4B8C-83A1-F6EECF244321}">
                <p14:modId xmlns:p14="http://schemas.microsoft.com/office/powerpoint/2010/main" val="450278859"/>
              </p:ext>
            </p:extLst>
          </p:nvPr>
        </p:nvGraphicFramePr>
        <p:xfrm>
          <a:off x="342415" y="3679054"/>
          <a:ext cx="11530598" cy="2499360"/>
        </p:xfrm>
        <a:graphic>
          <a:graphicData uri="http://schemas.openxmlformats.org/drawingml/2006/table">
            <a:tbl>
              <a:tblPr firstCol="1">
                <a:tableStyleId>{773F8A54-F971-430D-9108-034FE38666EA}</a:tableStyleId>
              </a:tblPr>
              <a:tblGrid>
                <a:gridCol w="1788586">
                  <a:extLst>
                    <a:ext uri="{9D8B030D-6E8A-4147-A177-3AD203B41FA5}">
                      <a16:colId xmlns:a16="http://schemas.microsoft.com/office/drawing/2014/main" val="573515619"/>
                    </a:ext>
                  </a:extLst>
                </a:gridCol>
                <a:gridCol w="2435503">
                  <a:extLst>
                    <a:ext uri="{9D8B030D-6E8A-4147-A177-3AD203B41FA5}">
                      <a16:colId xmlns:a16="http://schemas.microsoft.com/office/drawing/2014/main" val="3352162507"/>
                    </a:ext>
                  </a:extLst>
                </a:gridCol>
                <a:gridCol w="2435503">
                  <a:extLst>
                    <a:ext uri="{9D8B030D-6E8A-4147-A177-3AD203B41FA5}">
                      <a16:colId xmlns:a16="http://schemas.microsoft.com/office/drawing/2014/main" val="2241231213"/>
                    </a:ext>
                  </a:extLst>
                </a:gridCol>
                <a:gridCol w="2435503">
                  <a:extLst>
                    <a:ext uri="{9D8B030D-6E8A-4147-A177-3AD203B41FA5}">
                      <a16:colId xmlns:a16="http://schemas.microsoft.com/office/drawing/2014/main" val="2739283540"/>
                    </a:ext>
                  </a:extLst>
                </a:gridCol>
                <a:gridCol w="2435503">
                  <a:extLst>
                    <a:ext uri="{9D8B030D-6E8A-4147-A177-3AD203B41FA5}">
                      <a16:colId xmlns:a16="http://schemas.microsoft.com/office/drawing/2014/main" val="2289427401"/>
                    </a:ext>
                  </a:extLst>
                </a:gridCol>
              </a:tblGrid>
              <a:tr h="0">
                <a:tc>
                  <a:txBody>
                    <a:bodyPr/>
                    <a:lstStyle/>
                    <a:p>
                      <a:pPr algn="l"/>
                      <a:r>
                        <a:rPr lang="sv-SE" sz="1400" b="1" dirty="0" err="1"/>
                        <a:t>Model</a:t>
                      </a:r>
                      <a:endParaRPr lang="sv-SE" sz="1400" b="1" dirty="0"/>
                    </a:p>
                  </a:txBody>
                  <a:tcPr/>
                </a:tc>
                <a:tc>
                  <a:txBody>
                    <a:bodyPr/>
                    <a:lstStyle/>
                    <a:p>
                      <a:pPr algn="l"/>
                      <a:r>
                        <a:rPr lang="sv-SE" sz="1400" b="1"/>
                        <a:t>IRB 5710</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sv-SE" sz="1400" b="1"/>
                        <a:t>IRB 5710</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sv-SE" sz="1400" b="1"/>
                        <a:t>IRB 5720</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sv-SE" sz="1400" b="1"/>
                        <a:t>IRB 5720</a:t>
                      </a:r>
                    </a:p>
                  </a:txBody>
                  <a:tcPr/>
                </a:tc>
                <a:extLst>
                  <a:ext uri="{0D108BD9-81ED-4DB2-BD59-A6C34878D82A}">
                    <a16:rowId xmlns:a16="http://schemas.microsoft.com/office/drawing/2014/main" val="1923429432"/>
                  </a:ext>
                </a:extLst>
              </a:tr>
              <a:tr h="179415">
                <a:tc>
                  <a:txBody>
                    <a:bodyPr/>
                    <a:lstStyle/>
                    <a:p>
                      <a:pPr algn="l"/>
                      <a:r>
                        <a:rPr lang="en-US" sz="1400" b="1" dirty="0"/>
                        <a:t>Main applications</a:t>
                      </a:r>
                      <a:endParaRPr lang="sv-SE" sz="1400" dirty="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400" dirty="0"/>
                        <a:t>Spot Welding</a:t>
                      </a:r>
                      <a:br>
                        <a:rPr lang="en-US" sz="1400" dirty="0"/>
                      </a:br>
                      <a:r>
                        <a:rPr lang="en-US" sz="1400" dirty="0"/>
                        <a:t>Material Handling, </a:t>
                      </a:r>
                      <a:r>
                        <a:rPr lang="en-US" sz="1400" dirty="0">
                          <a:solidFill>
                            <a:schemeClr val="tx1"/>
                          </a:solidFill>
                        </a:rPr>
                        <a:t>Dispense, Laser Welding, Assembly (high precision applications)</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400" dirty="0"/>
                        <a:t>Material Handling, </a:t>
                      </a:r>
                      <a:r>
                        <a:rPr lang="en-US" sz="1400" dirty="0">
                          <a:solidFill>
                            <a:schemeClr val="tx1"/>
                          </a:solidFill>
                        </a:rPr>
                        <a:t>Dispense, Laser Welding, Assembly (high precision applications)</a:t>
                      </a:r>
                      <a:endParaRPr lang="en-US" sz="1400" dirty="0"/>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400" dirty="0"/>
                        <a:t>Spot Welding</a:t>
                      </a:r>
                      <a:br>
                        <a:rPr lang="en-US" sz="1400" dirty="0"/>
                      </a:br>
                      <a:r>
                        <a:rPr lang="en-US" sz="1400" dirty="0"/>
                        <a:t>Material Handling, </a:t>
                      </a:r>
                      <a:r>
                        <a:rPr lang="en-US" sz="1400" dirty="0">
                          <a:solidFill>
                            <a:schemeClr val="tx1"/>
                          </a:solidFill>
                        </a:rPr>
                        <a:t>Dispense, Laser Welding, Assembly (high precision applications)</a:t>
                      </a:r>
                      <a:endParaRPr lang="en-US" sz="1400" dirty="0"/>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400"/>
                        <a:t>Spot Welding</a:t>
                      </a:r>
                      <a:br>
                        <a:rPr lang="en-US" sz="1400"/>
                      </a:br>
                      <a:r>
                        <a:rPr lang="en-US" sz="1400"/>
                        <a:t>Material Handling, </a:t>
                      </a:r>
                      <a:r>
                        <a:rPr lang="en-US" sz="1400">
                          <a:solidFill>
                            <a:schemeClr val="tx1"/>
                          </a:solidFill>
                        </a:rPr>
                        <a:t>Dispense, Laser Welding, Assembly (high precision applications)</a:t>
                      </a:r>
                      <a:endParaRPr lang="en-US" sz="1400"/>
                    </a:p>
                  </a:txBody>
                  <a:tcPr/>
                </a:tc>
                <a:extLst>
                  <a:ext uri="{0D108BD9-81ED-4DB2-BD59-A6C34878D82A}">
                    <a16:rowId xmlns:a16="http://schemas.microsoft.com/office/drawing/2014/main" val="3088916698"/>
                  </a:ext>
                </a:extLst>
              </a:tr>
              <a:tr h="0">
                <a:tc>
                  <a:txBody>
                    <a:bodyPr/>
                    <a:lstStyle/>
                    <a:p>
                      <a:pPr algn="l"/>
                      <a:r>
                        <a:rPr lang="en-US" sz="1400" b="1"/>
                        <a:t>Configurations</a:t>
                      </a:r>
                      <a:endParaRPr lang="sv-SE" sz="1400"/>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400" dirty="0"/>
                        <a:t>110 kg / 2.3 m</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400" dirty="0"/>
                        <a:t>90 kg / 2.7 m</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400" dirty="0"/>
                        <a:t>180 kg / 2.6 m</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400" dirty="0"/>
                        <a:t>125 kg / 3.0 m</a:t>
                      </a:r>
                    </a:p>
                  </a:txBody>
                  <a:tcPr/>
                </a:tc>
                <a:extLst>
                  <a:ext uri="{0D108BD9-81ED-4DB2-BD59-A6C34878D82A}">
                    <a16:rowId xmlns:a16="http://schemas.microsoft.com/office/drawing/2014/main" val="246424189"/>
                  </a:ext>
                </a:extLst>
              </a:tr>
              <a:tr h="244657">
                <a:tc>
                  <a:txBody>
                    <a:bodyPr/>
                    <a:lstStyle/>
                    <a:p>
                      <a:pPr algn="l"/>
                      <a:r>
                        <a:rPr lang="en-US" sz="1400" b="1"/>
                        <a:t>Options</a:t>
                      </a:r>
                      <a:endParaRPr lang="sv-SE" sz="1400"/>
                    </a:p>
                  </a:txBody>
                  <a:tcPr/>
                </a:tc>
                <a:tc>
                  <a:txBody>
                    <a:bodyPr/>
                    <a:lstStyle/>
                    <a:p>
                      <a:pPr algn="l"/>
                      <a:r>
                        <a:rPr lang="en-US" sz="1400"/>
                        <a:t>Lean ID</a:t>
                      </a:r>
                    </a:p>
                    <a:p>
                      <a:pPr algn="l"/>
                      <a:r>
                        <a:rPr lang="en-US" sz="1400"/>
                        <a:t>Inverted</a:t>
                      </a:r>
                    </a:p>
                    <a:p>
                      <a:pPr algn="l"/>
                      <a:r>
                        <a:rPr lang="en-US" sz="1400"/>
                        <a:t>Foundry Plus</a:t>
                      </a:r>
                    </a:p>
                  </a:txBody>
                  <a:tcPr/>
                </a:tc>
                <a:tc>
                  <a:txBody>
                    <a:bodyPr/>
                    <a:lstStyle/>
                    <a:p>
                      <a:pPr algn="l"/>
                      <a:r>
                        <a:rPr lang="en-US" sz="1400"/>
                        <a:t>Lean ID</a:t>
                      </a:r>
                    </a:p>
                    <a:p>
                      <a:pPr algn="l"/>
                      <a:r>
                        <a:rPr lang="en-US" sz="1400"/>
                        <a:t>Inverted</a:t>
                      </a:r>
                    </a:p>
                    <a:p>
                      <a:pPr algn="l"/>
                      <a:r>
                        <a:rPr lang="en-US" sz="1400"/>
                        <a:t>Foundry Plus</a:t>
                      </a:r>
                    </a:p>
                  </a:txBody>
                  <a:tcPr/>
                </a:tc>
                <a:tc>
                  <a:txBody>
                    <a:bodyPr/>
                    <a:lstStyle/>
                    <a:p>
                      <a:pPr algn="l"/>
                      <a:r>
                        <a:rPr lang="en-US" sz="1400" dirty="0"/>
                        <a:t>Lean ID</a:t>
                      </a:r>
                    </a:p>
                    <a:p>
                      <a:pPr algn="l"/>
                      <a:r>
                        <a:rPr lang="en-US" sz="1400" dirty="0"/>
                        <a:t>Inverted</a:t>
                      </a:r>
                    </a:p>
                    <a:p>
                      <a:pPr algn="l"/>
                      <a:r>
                        <a:rPr lang="en-US" sz="1400" dirty="0"/>
                        <a:t>Foundry Plus</a:t>
                      </a:r>
                    </a:p>
                  </a:txBody>
                  <a:tcPr/>
                </a:tc>
                <a:tc>
                  <a:txBody>
                    <a:bodyPr/>
                    <a:lstStyle/>
                    <a:p>
                      <a:pPr algn="l"/>
                      <a:r>
                        <a:rPr lang="en-US" sz="1400" dirty="0"/>
                        <a:t>Lean ID</a:t>
                      </a:r>
                    </a:p>
                    <a:p>
                      <a:pPr algn="l"/>
                      <a:r>
                        <a:rPr lang="en-US" sz="1400" dirty="0"/>
                        <a:t>Inverted</a:t>
                      </a:r>
                    </a:p>
                    <a:p>
                      <a:pPr algn="l"/>
                      <a:r>
                        <a:rPr lang="en-US" sz="1400" dirty="0"/>
                        <a:t>Foundry Plus</a:t>
                      </a:r>
                    </a:p>
                  </a:txBody>
                  <a:tcPr/>
                </a:tc>
                <a:extLst>
                  <a:ext uri="{0D108BD9-81ED-4DB2-BD59-A6C34878D82A}">
                    <a16:rowId xmlns:a16="http://schemas.microsoft.com/office/drawing/2014/main" val="3741601969"/>
                  </a:ext>
                </a:extLst>
              </a:tr>
            </a:tbl>
          </a:graphicData>
        </a:graphic>
      </p:graphicFrame>
      <p:pic>
        <p:nvPicPr>
          <p:cNvPr id="10" name="Picture 9">
            <a:extLst>
              <a:ext uri="{FF2B5EF4-FFF2-40B4-BE49-F238E27FC236}">
                <a16:creationId xmlns:a16="http://schemas.microsoft.com/office/drawing/2014/main" id="{0CBEA17F-820D-4234-B3AD-F932946C6A4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302333" y="1661652"/>
            <a:ext cx="2309887" cy="1852616"/>
          </a:xfrm>
          <a:prstGeom prst="rect">
            <a:avLst/>
          </a:prstGeom>
        </p:spPr>
      </p:pic>
      <p:pic>
        <p:nvPicPr>
          <p:cNvPr id="8" name="Picture 7">
            <a:extLst>
              <a:ext uri="{FF2B5EF4-FFF2-40B4-BE49-F238E27FC236}">
                <a16:creationId xmlns:a16="http://schemas.microsoft.com/office/drawing/2014/main" id="{0EE2CFB3-85DE-485B-85D2-DC287992B06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794823" y="1661652"/>
            <a:ext cx="1996271" cy="1852616"/>
          </a:xfrm>
          <a:prstGeom prst="rect">
            <a:avLst/>
          </a:prstGeom>
        </p:spPr>
      </p:pic>
      <p:pic>
        <p:nvPicPr>
          <p:cNvPr id="12" name="Picture 11">
            <a:extLst>
              <a:ext uri="{FF2B5EF4-FFF2-40B4-BE49-F238E27FC236}">
                <a16:creationId xmlns:a16="http://schemas.microsoft.com/office/drawing/2014/main" id="{8ACA2A54-D153-4CE7-9A5E-EF0D95471DA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208213" y="1661652"/>
            <a:ext cx="1689968" cy="1852616"/>
          </a:xfrm>
          <a:prstGeom prst="rect">
            <a:avLst/>
          </a:prstGeom>
        </p:spPr>
      </p:pic>
      <p:pic>
        <p:nvPicPr>
          <p:cNvPr id="14" name="Picture 13">
            <a:extLst>
              <a:ext uri="{FF2B5EF4-FFF2-40B4-BE49-F238E27FC236}">
                <a16:creationId xmlns:a16="http://schemas.microsoft.com/office/drawing/2014/main" id="{90BA925A-F9A1-4C8D-8270-9603A3A5EAD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638845" y="1661652"/>
            <a:ext cx="1996271" cy="1852616"/>
          </a:xfrm>
          <a:prstGeom prst="rect">
            <a:avLst/>
          </a:prstGeom>
        </p:spPr>
      </p:pic>
    </p:spTree>
    <p:custDataLst>
      <p:custData r:id="rId1"/>
      <p:custData r:id="rId2"/>
    </p:custDataLst>
    <p:extLst>
      <p:ext uri="{BB962C8B-B14F-4D97-AF65-F5344CB8AC3E}">
        <p14:creationId xmlns:p14="http://schemas.microsoft.com/office/powerpoint/2010/main" val="3836909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97680-377A-A22A-78FE-588E8E3A225C}"/>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0C4CD2C1-E0DC-632F-12D8-3DD6A055879B}"/>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3" name="Slide Number Placeholder 2">
            <a:extLst>
              <a:ext uri="{FF2B5EF4-FFF2-40B4-BE49-F238E27FC236}">
                <a16:creationId xmlns:a16="http://schemas.microsoft.com/office/drawing/2014/main" id="{75620257-FDAD-2D26-1ED4-DE96839E6AE1}"/>
              </a:ext>
            </a:extLst>
          </p:cNvPr>
          <p:cNvSpPr>
            <a:spLocks noGrp="1"/>
          </p:cNvSpPr>
          <p:nvPr>
            <p:ph type="sldNum" sz="quarter" idx="12"/>
          </p:nvPr>
        </p:nvSpPr>
        <p:spPr/>
        <p:txBody>
          <a:bodyPr/>
          <a:lstStyle/>
          <a:p>
            <a:r>
              <a:rPr lang="en-US" noProof="0"/>
              <a:t>Slide </a:t>
            </a:r>
            <a:fld id="{619F89D8-7AE3-494A-97F3-03D680869632}" type="slidenum">
              <a:rPr lang="en-US" noProof="0" smtClean="0"/>
              <a:pPr/>
              <a:t>14</a:t>
            </a:fld>
            <a:endParaRPr lang="en-US" noProof="0"/>
          </a:p>
        </p:txBody>
      </p:sp>
      <p:sp>
        <p:nvSpPr>
          <p:cNvPr id="4" name="Footer Placeholder 3">
            <a:extLst>
              <a:ext uri="{FF2B5EF4-FFF2-40B4-BE49-F238E27FC236}">
                <a16:creationId xmlns:a16="http://schemas.microsoft.com/office/drawing/2014/main" id="{1CA6CF97-BF4D-31FA-EAD6-86C45E337628}"/>
              </a:ext>
            </a:extLst>
          </p:cNvPr>
          <p:cNvSpPr>
            <a:spLocks noGrp="1"/>
          </p:cNvSpPr>
          <p:nvPr>
            <p:ph type="ftr" sz="quarter" idx="24"/>
          </p:nvPr>
        </p:nvSpPr>
        <p:spPr/>
        <p:txBody>
          <a:bodyPr/>
          <a:lstStyle/>
          <a:p>
            <a:endParaRPr lang="en-US" noProof="0"/>
          </a:p>
        </p:txBody>
      </p:sp>
      <p:sp>
        <p:nvSpPr>
          <p:cNvPr id="5" name="Title 4">
            <a:extLst>
              <a:ext uri="{FF2B5EF4-FFF2-40B4-BE49-F238E27FC236}">
                <a16:creationId xmlns:a16="http://schemas.microsoft.com/office/drawing/2014/main" id="{01CA9FA8-9D2A-2807-6449-78C4D3E516E4}"/>
              </a:ext>
            </a:extLst>
          </p:cNvPr>
          <p:cNvSpPr>
            <a:spLocks noGrp="1"/>
          </p:cNvSpPr>
          <p:nvPr>
            <p:ph type="title"/>
          </p:nvPr>
        </p:nvSpPr>
        <p:spPr/>
        <p:txBody>
          <a:bodyPr/>
          <a:lstStyle/>
          <a:p>
            <a:r>
              <a:rPr lang="sv-SE" dirty="0"/>
              <a:t>2. IRB 5710 Variants</a:t>
            </a:r>
            <a:endParaRPr lang="en-US" dirty="0"/>
          </a:p>
        </p:txBody>
      </p:sp>
      <p:sp>
        <p:nvSpPr>
          <p:cNvPr id="6" name="Text Placeholder 5">
            <a:extLst>
              <a:ext uri="{FF2B5EF4-FFF2-40B4-BE49-F238E27FC236}">
                <a16:creationId xmlns:a16="http://schemas.microsoft.com/office/drawing/2014/main" id="{748CFDF1-71FE-143E-F9C7-59A6F5F360D7}"/>
              </a:ext>
            </a:extLst>
          </p:cNvPr>
          <p:cNvSpPr>
            <a:spLocks noGrp="1"/>
          </p:cNvSpPr>
          <p:nvPr>
            <p:ph type="body" sz="quarter" idx="25"/>
          </p:nvPr>
        </p:nvSpPr>
        <p:spPr/>
        <p:txBody>
          <a:bodyPr/>
          <a:lstStyle/>
          <a:p>
            <a:endParaRPr lang="en-US" dirty="0"/>
          </a:p>
        </p:txBody>
      </p:sp>
    </p:spTree>
    <p:extLst>
      <p:ext uri="{BB962C8B-B14F-4D97-AF65-F5344CB8AC3E}">
        <p14:creationId xmlns:p14="http://schemas.microsoft.com/office/powerpoint/2010/main" val="150141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6EB467C-3178-2AF9-93E3-53F006D5C943}"/>
              </a:ext>
            </a:extLst>
          </p:cNvPr>
          <p:cNvSpPr>
            <a:spLocks noGrp="1"/>
          </p:cNvSpPr>
          <p:nvPr>
            <p:ph type="title"/>
          </p:nvPr>
        </p:nvSpPr>
        <p:spPr/>
        <p:txBody>
          <a:bodyPr anchor="t">
            <a:normAutofit/>
          </a:bodyPr>
          <a:lstStyle/>
          <a:p>
            <a:r>
              <a:rPr lang="en-US" dirty="0"/>
              <a:t>IRB 5710</a:t>
            </a:r>
          </a:p>
        </p:txBody>
      </p:sp>
      <p:sp>
        <p:nvSpPr>
          <p:cNvPr id="35" name="Text Placeholder 34">
            <a:extLst>
              <a:ext uri="{FF2B5EF4-FFF2-40B4-BE49-F238E27FC236}">
                <a16:creationId xmlns:a16="http://schemas.microsoft.com/office/drawing/2014/main" id="{EF0B1CB4-513F-F547-631C-3D995E65189D}"/>
              </a:ext>
            </a:extLst>
          </p:cNvPr>
          <p:cNvSpPr>
            <a:spLocks noGrp="1"/>
          </p:cNvSpPr>
          <p:nvPr>
            <p:ph type="body" sz="quarter" idx="14"/>
          </p:nvPr>
        </p:nvSpPr>
        <p:spPr/>
        <p:txBody>
          <a:bodyPr/>
          <a:lstStyle/>
          <a:p>
            <a:endParaRPr lang="en-US" dirty="0"/>
          </a:p>
        </p:txBody>
      </p:sp>
      <p:sp>
        <p:nvSpPr>
          <p:cNvPr id="31" name="Content Placeholder 30">
            <a:extLst>
              <a:ext uri="{FF2B5EF4-FFF2-40B4-BE49-F238E27FC236}">
                <a16:creationId xmlns:a16="http://schemas.microsoft.com/office/drawing/2014/main" id="{65CE33C7-5866-F8B5-F6D4-18C509044A2D}"/>
              </a:ext>
            </a:extLst>
          </p:cNvPr>
          <p:cNvSpPr>
            <a:spLocks noGrp="1"/>
          </p:cNvSpPr>
          <p:nvPr>
            <p:ph sz="quarter" idx="21"/>
          </p:nvPr>
        </p:nvSpPr>
        <p:spPr/>
        <p:txBody>
          <a:bodyPr/>
          <a:lstStyle/>
          <a:p>
            <a:pPr algn="ctr"/>
            <a:r>
              <a:rPr lang="en-US" sz="1400" dirty="0">
                <a:solidFill>
                  <a:schemeClr val="tx2"/>
                </a:solidFill>
              </a:rPr>
              <a:t>IRB 5710 2,3 m</a:t>
            </a:r>
          </a:p>
        </p:txBody>
      </p:sp>
      <p:sp>
        <p:nvSpPr>
          <p:cNvPr id="40" name="Content Placeholder 39">
            <a:extLst>
              <a:ext uri="{FF2B5EF4-FFF2-40B4-BE49-F238E27FC236}">
                <a16:creationId xmlns:a16="http://schemas.microsoft.com/office/drawing/2014/main" id="{190CF549-5339-10AA-5877-9D5745B4672D}"/>
              </a:ext>
            </a:extLst>
          </p:cNvPr>
          <p:cNvSpPr>
            <a:spLocks noGrp="1"/>
          </p:cNvSpPr>
          <p:nvPr>
            <p:ph sz="quarter" idx="22"/>
          </p:nvPr>
        </p:nvSpPr>
        <p:spPr/>
        <p:txBody>
          <a:bodyPr/>
          <a:lstStyle/>
          <a:p>
            <a:pPr algn="ctr"/>
            <a:r>
              <a:rPr lang="en-US" sz="1400" dirty="0">
                <a:solidFill>
                  <a:schemeClr val="tx2"/>
                </a:solidFill>
              </a:rPr>
              <a:t>IRB 5710 2,3 m </a:t>
            </a:r>
            <a:r>
              <a:rPr lang="en-US" sz="1400" dirty="0" err="1">
                <a:solidFill>
                  <a:schemeClr val="tx2"/>
                </a:solidFill>
              </a:rPr>
              <a:t>LeanID</a:t>
            </a:r>
            <a:endParaRPr lang="en-US" sz="1400" dirty="0">
              <a:solidFill>
                <a:schemeClr val="tx2"/>
              </a:solidFill>
            </a:endParaRPr>
          </a:p>
        </p:txBody>
      </p:sp>
      <p:sp>
        <p:nvSpPr>
          <p:cNvPr id="41" name="Content Placeholder 40">
            <a:extLst>
              <a:ext uri="{FF2B5EF4-FFF2-40B4-BE49-F238E27FC236}">
                <a16:creationId xmlns:a16="http://schemas.microsoft.com/office/drawing/2014/main" id="{E7F9C65E-EFB9-BF5F-0152-18EB42B50612}"/>
              </a:ext>
            </a:extLst>
          </p:cNvPr>
          <p:cNvSpPr>
            <a:spLocks noGrp="1"/>
          </p:cNvSpPr>
          <p:nvPr>
            <p:ph sz="quarter" idx="23"/>
          </p:nvPr>
        </p:nvSpPr>
        <p:spPr/>
        <p:txBody>
          <a:bodyPr/>
          <a:lstStyle/>
          <a:p>
            <a:pPr algn="ctr"/>
            <a:r>
              <a:rPr lang="en-US" sz="1400" dirty="0">
                <a:solidFill>
                  <a:schemeClr val="tx2"/>
                </a:solidFill>
              </a:rPr>
              <a:t>IRB 5710 2,7 m</a:t>
            </a:r>
          </a:p>
        </p:txBody>
      </p:sp>
      <p:sp>
        <p:nvSpPr>
          <p:cNvPr id="42" name="Content Placeholder 41">
            <a:extLst>
              <a:ext uri="{FF2B5EF4-FFF2-40B4-BE49-F238E27FC236}">
                <a16:creationId xmlns:a16="http://schemas.microsoft.com/office/drawing/2014/main" id="{06415B34-5023-F930-6D97-C18A90C542DA}"/>
              </a:ext>
            </a:extLst>
          </p:cNvPr>
          <p:cNvSpPr>
            <a:spLocks noGrp="1"/>
          </p:cNvSpPr>
          <p:nvPr>
            <p:ph sz="quarter" idx="24"/>
          </p:nvPr>
        </p:nvSpPr>
        <p:spPr/>
        <p:txBody>
          <a:bodyPr/>
          <a:lstStyle/>
          <a:p>
            <a:pPr algn="ctr"/>
            <a:r>
              <a:rPr lang="en-US" sz="1400" dirty="0">
                <a:solidFill>
                  <a:schemeClr val="tx2"/>
                </a:solidFill>
              </a:rPr>
              <a:t>IRB 5710 2,7 m </a:t>
            </a:r>
            <a:r>
              <a:rPr lang="en-US" sz="1400" dirty="0" err="1">
                <a:solidFill>
                  <a:schemeClr val="tx2"/>
                </a:solidFill>
              </a:rPr>
              <a:t>LeanID</a:t>
            </a:r>
            <a:endParaRPr lang="en-US" sz="1400" dirty="0">
              <a:solidFill>
                <a:schemeClr val="tx2"/>
              </a:solidFill>
            </a:endParaRPr>
          </a:p>
        </p:txBody>
      </p:sp>
      <p:sp>
        <p:nvSpPr>
          <p:cNvPr id="32" name="Footer Placeholder 7">
            <a:extLst>
              <a:ext uri="{FF2B5EF4-FFF2-40B4-BE49-F238E27FC236}">
                <a16:creationId xmlns:a16="http://schemas.microsoft.com/office/drawing/2014/main" id="{89C953A6-DC1E-64A6-BB6E-F5D0F59EBB13}"/>
              </a:ext>
            </a:extLst>
          </p:cNvPr>
          <p:cNvSpPr>
            <a:spLocks noGrp="1"/>
          </p:cNvSpPr>
          <p:nvPr>
            <p:ph type="ftr" sz="quarter" idx="10"/>
          </p:nvPr>
        </p:nvSpPr>
        <p:spPr/>
        <p:txBody>
          <a:bodyPr/>
          <a:lstStyle/>
          <a:p>
            <a:endParaRPr lang="en-US" noProof="0"/>
          </a:p>
        </p:txBody>
      </p:sp>
      <p:sp>
        <p:nvSpPr>
          <p:cNvPr id="7" name="Date Placeholder 6">
            <a:extLst>
              <a:ext uri="{FF2B5EF4-FFF2-40B4-BE49-F238E27FC236}">
                <a16:creationId xmlns:a16="http://schemas.microsoft.com/office/drawing/2014/main" id="{3AB60308-006C-37AA-505D-57802D28DDD2}"/>
              </a:ext>
            </a:extLst>
          </p:cNvPr>
          <p:cNvSpPr>
            <a:spLocks noGrp="1"/>
          </p:cNvSpPr>
          <p:nvPr>
            <p:ph type="dt" sz="half" idx="11"/>
          </p:nvPr>
        </p:nvSpPr>
        <p:spPr/>
        <p:txBody>
          <a:bodyPr anchor="ctr">
            <a:normAutofit fontScale="25000" lnSpcReduction="20000"/>
          </a:bodyPr>
          <a:lstStyle/>
          <a:p>
            <a:pPr>
              <a:lnSpc>
                <a:spcPct val="90000"/>
              </a:lnSpc>
              <a:spcAft>
                <a:spcPts val="600"/>
              </a:spcAft>
            </a:pPr>
            <a:fld id="{B2016A11-4950-4F3F-938B-45DEE5F72969}" type="datetime4">
              <a:rPr lang="en-US" noProof="0" smtClean="0"/>
              <a:pPr>
                <a:lnSpc>
                  <a:spcPct val="90000"/>
                </a:lnSpc>
                <a:spcAft>
                  <a:spcPts val="600"/>
                </a:spcAft>
              </a:pPr>
              <a:t>February 26, 2026</a:t>
            </a:fld>
            <a:endParaRPr lang="en-US" noProof="0"/>
          </a:p>
        </p:txBody>
      </p:sp>
      <p:sp>
        <p:nvSpPr>
          <p:cNvPr id="8" name="Slide Number Placeholder 7">
            <a:extLst>
              <a:ext uri="{FF2B5EF4-FFF2-40B4-BE49-F238E27FC236}">
                <a16:creationId xmlns:a16="http://schemas.microsoft.com/office/drawing/2014/main" id="{42221B9F-11BC-9966-9748-8E87A5FE83A0}"/>
              </a:ext>
            </a:extLst>
          </p:cNvPr>
          <p:cNvSpPr>
            <a:spLocks noGrp="1"/>
          </p:cNvSpPr>
          <p:nvPr>
            <p:ph type="sldNum" sz="quarter" idx="12"/>
          </p:nvPr>
        </p:nvSpPr>
        <p:spPr/>
        <p:txBody>
          <a:bodyPr anchor="ctr">
            <a:normAutofit fontScale="25000" lnSpcReduction="20000"/>
          </a:bodyPr>
          <a:lstStyle/>
          <a:p>
            <a:pPr>
              <a:lnSpc>
                <a:spcPct val="90000"/>
              </a:lnSpc>
              <a:spcAft>
                <a:spcPts val="600"/>
              </a:spcAft>
            </a:pPr>
            <a:r>
              <a:rPr lang="en-US" noProof="0"/>
              <a:t>Slide </a:t>
            </a:r>
            <a:fld id="{619F89D8-7AE3-494A-97F3-03D680869632}" type="slidenum">
              <a:rPr lang="en-US" noProof="0" smtClean="0"/>
              <a:pPr>
                <a:lnSpc>
                  <a:spcPct val="90000"/>
                </a:lnSpc>
                <a:spcAft>
                  <a:spcPts val="600"/>
                </a:spcAft>
              </a:pPr>
              <a:t>15</a:t>
            </a:fld>
            <a:endParaRPr lang="en-US" noProof="0"/>
          </a:p>
        </p:txBody>
      </p:sp>
      <p:pic>
        <p:nvPicPr>
          <p:cNvPr id="12" name="Content Placeholder 38" descr="A white robotic arm with a black background&#10;&#10;Description automatically generated">
            <a:extLst>
              <a:ext uri="{FF2B5EF4-FFF2-40B4-BE49-F238E27FC236}">
                <a16:creationId xmlns:a16="http://schemas.microsoft.com/office/drawing/2014/main" id="{8851B697-6E1E-3E24-C2D7-FF10EB19BF0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79286" y="2741295"/>
            <a:ext cx="2108319" cy="2008800"/>
          </a:xfrm>
          <a:prstGeom prst="rect">
            <a:avLst/>
          </a:prstGeom>
          <a:noFill/>
        </p:spPr>
      </p:pic>
      <p:pic>
        <p:nvPicPr>
          <p:cNvPr id="13" name="Content Placeholder 12" descr="A close-up of a machine&#10;&#10;Description automatically generated with low confidence">
            <a:extLst>
              <a:ext uri="{FF2B5EF4-FFF2-40B4-BE49-F238E27FC236}">
                <a16:creationId xmlns:a16="http://schemas.microsoft.com/office/drawing/2014/main" id="{449145C1-6D38-C65C-1068-1A3DC262CD1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269782" y="2741295"/>
            <a:ext cx="2410384" cy="2008800"/>
          </a:xfrm>
          <a:prstGeom prst="rect">
            <a:avLst/>
          </a:prstGeom>
          <a:noFill/>
        </p:spPr>
      </p:pic>
      <p:pic>
        <p:nvPicPr>
          <p:cNvPr id="34" name="Content Placeholder 12">
            <a:extLst>
              <a:ext uri="{FF2B5EF4-FFF2-40B4-BE49-F238E27FC236}">
                <a16:creationId xmlns:a16="http://schemas.microsoft.com/office/drawing/2014/main" id="{B6F9BFD9-C699-3736-2E36-4E70DF89422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gray">
          <a:xfrm>
            <a:off x="3320297" y="2741295"/>
            <a:ext cx="2483156" cy="2008800"/>
          </a:xfrm>
          <a:prstGeom prst="rect">
            <a:avLst/>
          </a:prstGeom>
        </p:spPr>
      </p:pic>
      <p:pic>
        <p:nvPicPr>
          <p:cNvPr id="43" name="Picture 42" descr="A close-up of a machine&#10;&#10;Description automatically generated with low confidence">
            <a:extLst>
              <a:ext uri="{FF2B5EF4-FFF2-40B4-BE49-F238E27FC236}">
                <a16:creationId xmlns:a16="http://schemas.microsoft.com/office/drawing/2014/main" id="{307F258D-F7A0-D347-23C0-26FA16AFC6D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146495" y="2741295"/>
            <a:ext cx="2721101" cy="2008800"/>
          </a:xfrm>
          <a:prstGeom prst="rect">
            <a:avLst/>
          </a:prstGeom>
        </p:spPr>
      </p:pic>
    </p:spTree>
    <p:extLst>
      <p:ext uri="{BB962C8B-B14F-4D97-AF65-F5344CB8AC3E}">
        <p14:creationId xmlns:p14="http://schemas.microsoft.com/office/powerpoint/2010/main" val="1573779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dirty="0"/>
              <a:t>Options </a:t>
            </a:r>
            <a:r>
              <a:rPr lang="sv-SE" dirty="0" err="1"/>
              <a:t>number</a:t>
            </a:r>
            <a:r>
              <a:rPr lang="sv-SE" dirty="0"/>
              <a:t>: 3300-322 – 110kg / 2.3m</a:t>
            </a:r>
            <a:endParaRPr lang="en-US" dirty="0"/>
          </a:p>
        </p:txBody>
      </p:sp>
      <p:sp>
        <p:nvSpPr>
          <p:cNvPr id="8" name="Content Placeholder 7">
            <a:extLst>
              <a:ext uri="{FF2B5EF4-FFF2-40B4-BE49-F238E27FC236}">
                <a16:creationId xmlns:a16="http://schemas.microsoft.com/office/drawing/2014/main" id="{79E15AE4-9235-92DC-14EC-042790BDAC85}"/>
              </a:ext>
            </a:extLst>
          </p:cNvPr>
          <p:cNvSpPr>
            <a:spLocks noGrp="1"/>
          </p:cNvSpPr>
          <p:nvPr>
            <p:ph sz="quarter" idx="17"/>
          </p:nvPr>
        </p:nvSpPr>
        <p:spPr>
          <a:xfrm>
            <a:off x="331200" y="1929600"/>
            <a:ext cx="5658438" cy="626787"/>
          </a:xfrm>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Load Diagram</a:t>
            </a:r>
          </a:p>
          <a:p>
            <a:pPr marL="0" marR="0" indent="0" algn="l" rtl="0" eaLnBrk="1" fontAlgn="auto" latinLnBrk="0" hangingPunct="1">
              <a:spcBef>
                <a:spcPts val="0"/>
              </a:spcBef>
              <a:spcAft>
                <a:spcPts val="0"/>
              </a:spcAft>
            </a:pPr>
            <a:r>
              <a:rPr lang="en-US" dirty="0"/>
              <a:t>Armload: Upper Arm 20kg</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16</a:t>
            </a:fld>
            <a:endParaRPr lang="en-US" noProof="0"/>
          </a:p>
        </p:txBody>
      </p:sp>
      <p:pic>
        <p:nvPicPr>
          <p:cNvPr id="11" name="Content Placeholder 10">
            <a:extLst>
              <a:ext uri="{FF2B5EF4-FFF2-40B4-BE49-F238E27FC236}">
                <a16:creationId xmlns:a16="http://schemas.microsoft.com/office/drawing/2014/main" id="{5D276461-F0FD-FD22-15C7-AAF530EADCBB}"/>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7069874" y="1928813"/>
            <a:ext cx="3926001" cy="4238625"/>
          </a:xfrm>
          <a:prstGeom prst="rect">
            <a:avLst/>
          </a:prstGeom>
        </p:spPr>
      </p:pic>
      <p:sp>
        <p:nvSpPr>
          <p:cNvPr id="13" name="Content Placeholder 7">
            <a:extLst>
              <a:ext uri="{FF2B5EF4-FFF2-40B4-BE49-F238E27FC236}">
                <a16:creationId xmlns:a16="http://schemas.microsoft.com/office/drawing/2014/main" id="{2321E651-370F-6CE6-3E97-838F1F37BA88}"/>
              </a:ext>
            </a:extLst>
          </p:cNvPr>
          <p:cNvSpPr txBox="1">
            <a:spLocks/>
          </p:cNvSpPr>
          <p:nvPr/>
        </p:nvSpPr>
        <p:spPr bwMode="gray">
          <a:xfrm>
            <a:off x="331788" y="1928814"/>
            <a:ext cx="5810250" cy="4237986"/>
          </a:xfrm>
          <a:prstGeom prst="rect">
            <a:avLst/>
          </a:prstGeom>
        </p:spPr>
        <p:txBody>
          <a:bodyPr vert="horz" lIns="0" tIns="0" rIns="0" bIns="0" rtlCol="0">
            <a:noAutofit/>
          </a:bodyPr>
          <a:lstStyle>
            <a:lvl1pPr marL="0" indent="0" algn="l" defTabSz="914491" rtl="0" eaLnBrk="1" latinLnBrk="0" hangingPunct="1">
              <a:spcBef>
                <a:spcPts val="600"/>
              </a:spcBef>
              <a:buFont typeface="ABBvoice" panose="020B0604020202020204" pitchFamily="34" charset="0"/>
              <a:buNone/>
              <a:defRPr sz="1400" kern="1200">
                <a:solidFill>
                  <a:schemeClr val="tx1"/>
                </a:solidFill>
                <a:latin typeface="+mn-lt"/>
                <a:ea typeface="+mn-ea"/>
                <a:cs typeface="+mn-cs"/>
              </a:defRPr>
            </a:lvl1pPr>
            <a:lvl2pPr marL="2844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1600"/>
          </a:p>
        </p:txBody>
      </p:sp>
      <p:graphicFrame>
        <p:nvGraphicFramePr>
          <p:cNvPr id="15" name="Content Placeholder 32">
            <a:extLst>
              <a:ext uri="{FF2B5EF4-FFF2-40B4-BE49-F238E27FC236}">
                <a16:creationId xmlns:a16="http://schemas.microsoft.com/office/drawing/2014/main" id="{580F5395-CD3A-826D-0BE5-5675F7DE6B53}"/>
              </a:ext>
            </a:extLst>
          </p:cNvPr>
          <p:cNvGraphicFramePr>
            <a:graphicFrameLocks/>
          </p:cNvGraphicFramePr>
          <p:nvPr/>
        </p:nvGraphicFramePr>
        <p:xfrm>
          <a:off x="273325" y="2345248"/>
          <a:ext cx="3070514" cy="4009611"/>
        </p:xfrm>
        <a:graphic>
          <a:graphicData uri="http://schemas.openxmlformats.org/drawingml/2006/chart">
            <c:chart xmlns:c="http://schemas.openxmlformats.org/drawingml/2006/chart" xmlns:r="http://schemas.openxmlformats.org/officeDocument/2006/relationships" r:id="rId5"/>
          </a:graphicData>
        </a:graphic>
      </p:graphicFrame>
    </p:spTree>
    <p:custDataLst>
      <p:custData r:id="rId1"/>
      <p:custData r:id="rId2"/>
    </p:custDataLst>
    <p:extLst>
      <p:ext uri="{BB962C8B-B14F-4D97-AF65-F5344CB8AC3E}">
        <p14:creationId xmlns:p14="http://schemas.microsoft.com/office/powerpoint/2010/main" val="3770037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3300-322 – 110kg / 2.3m</a:t>
            </a:r>
            <a:endParaRPr lang="en-US"/>
          </a:p>
        </p:txBody>
      </p:sp>
      <p:sp>
        <p:nvSpPr>
          <p:cNvPr id="8" name="Content Placeholder 7">
            <a:extLst>
              <a:ext uri="{FF2B5EF4-FFF2-40B4-BE49-F238E27FC236}">
                <a16:creationId xmlns:a16="http://schemas.microsoft.com/office/drawing/2014/main" id="{5DD5253C-EE98-75F5-A75A-4C7CB36221FB}"/>
              </a:ext>
            </a:extLst>
          </p:cNvPr>
          <p:cNvSpPr>
            <a:spLocks noGrp="1"/>
          </p:cNvSpPr>
          <p:nvPr>
            <p:ph sz="quarter" idx="18"/>
          </p:nvPr>
        </p:nvSpPr>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Working Range</a:t>
            </a:r>
          </a:p>
          <a:p>
            <a:pPr marL="283845" lvl="1" indent="-283845">
              <a:spcBef>
                <a:spcPts val="0"/>
              </a:spcBef>
            </a:pPr>
            <a:r>
              <a:rPr lang="en-US" dirty="0"/>
              <a:t>Axis 1 ±170°</a:t>
            </a:r>
          </a:p>
          <a:p>
            <a:pPr marL="283845" lvl="1" indent="-283845">
              <a:spcBef>
                <a:spcPts val="0"/>
              </a:spcBef>
            </a:pPr>
            <a:r>
              <a:rPr lang="en-US" dirty="0"/>
              <a:t>Axis 2 +145°/-75°</a:t>
            </a:r>
          </a:p>
          <a:p>
            <a:pPr marL="283845" lvl="1" indent="-283845">
              <a:spcBef>
                <a:spcPts val="0"/>
              </a:spcBef>
            </a:pPr>
            <a:r>
              <a:rPr lang="en-US" dirty="0"/>
              <a:t>Axis 3 +70°/-180°</a:t>
            </a:r>
          </a:p>
          <a:p>
            <a:pPr marL="283845" lvl="1" indent="-283845">
              <a:spcBef>
                <a:spcPts val="0"/>
              </a:spcBef>
            </a:pPr>
            <a:r>
              <a:rPr lang="en-US" dirty="0"/>
              <a:t>Axis 4 ±300°</a:t>
            </a:r>
          </a:p>
          <a:p>
            <a:pPr marL="283845" lvl="1" indent="-283845">
              <a:spcBef>
                <a:spcPts val="0"/>
              </a:spcBef>
            </a:pPr>
            <a:r>
              <a:rPr lang="en-US" dirty="0"/>
              <a:t>Axis 5 ±130°</a:t>
            </a:r>
          </a:p>
          <a:p>
            <a:pPr marL="283845" lvl="1" indent="-283845">
              <a:spcBef>
                <a:spcPts val="0"/>
              </a:spcBef>
            </a:pPr>
            <a:r>
              <a:rPr lang="en-US" dirty="0"/>
              <a:t>Axis 6 ±360°</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Weight</a:t>
            </a:r>
          </a:p>
          <a:p>
            <a:pPr marL="283845" lvl="1" indent="-283845" fontAlgn="t">
              <a:spcBef>
                <a:spcPts val="0"/>
              </a:spcBef>
            </a:pPr>
            <a:r>
              <a:rPr lang="en-US" dirty="0"/>
              <a:t>817kg</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17</a:t>
            </a:fld>
            <a:endParaRPr lang="en-US" noProof="0"/>
          </a:p>
        </p:txBody>
      </p:sp>
      <p:grpSp>
        <p:nvGrpSpPr>
          <p:cNvPr id="32" name="Group 31">
            <a:extLst>
              <a:ext uri="{FF2B5EF4-FFF2-40B4-BE49-F238E27FC236}">
                <a16:creationId xmlns:a16="http://schemas.microsoft.com/office/drawing/2014/main" id="{C3391550-40A5-E477-7F10-6BF35DE4CEBC}"/>
              </a:ext>
            </a:extLst>
          </p:cNvPr>
          <p:cNvGrpSpPr/>
          <p:nvPr/>
        </p:nvGrpSpPr>
        <p:grpSpPr>
          <a:xfrm>
            <a:off x="5672139" y="624139"/>
            <a:ext cx="5871117" cy="5336825"/>
            <a:chOff x="3872214" y="2242791"/>
            <a:chExt cx="4114066" cy="3739670"/>
          </a:xfrm>
        </p:grpSpPr>
        <p:pic>
          <p:nvPicPr>
            <p:cNvPr id="33" name="Picture 32">
              <a:extLst>
                <a:ext uri="{FF2B5EF4-FFF2-40B4-BE49-F238E27FC236}">
                  <a16:creationId xmlns:a16="http://schemas.microsoft.com/office/drawing/2014/main" id="{7A62C196-886A-CEEA-288A-BC9D0169E82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046239" y="2242791"/>
              <a:ext cx="1826793" cy="1800000"/>
            </a:xfrm>
            <a:prstGeom prst="rect">
              <a:avLst/>
            </a:prstGeom>
          </p:spPr>
        </p:pic>
        <p:pic>
          <p:nvPicPr>
            <p:cNvPr id="34" name="Picture 33">
              <a:extLst>
                <a:ext uri="{FF2B5EF4-FFF2-40B4-BE49-F238E27FC236}">
                  <a16:creationId xmlns:a16="http://schemas.microsoft.com/office/drawing/2014/main" id="{40ACD38C-A1BD-256B-BD69-46CD8310C0F7}"/>
                </a:ext>
              </a:extLst>
            </p:cNvPr>
            <p:cNvPicPr>
              <a:picLocks noChangeAspect="1"/>
            </p:cNvPicPr>
            <p:nvPr/>
          </p:nvPicPr>
          <p:blipFill>
            <a:blip r:embed="rId6"/>
            <a:stretch>
              <a:fillRect/>
            </a:stretch>
          </p:blipFill>
          <p:spPr>
            <a:xfrm>
              <a:off x="3872214" y="2257565"/>
              <a:ext cx="2039181" cy="1800000"/>
            </a:xfrm>
            <a:prstGeom prst="rect">
              <a:avLst/>
            </a:prstGeom>
          </p:spPr>
        </p:pic>
        <p:pic>
          <p:nvPicPr>
            <p:cNvPr id="35" name="Picture 2">
              <a:extLst>
                <a:ext uri="{FF2B5EF4-FFF2-40B4-BE49-F238E27FC236}">
                  <a16:creationId xmlns:a16="http://schemas.microsoft.com/office/drawing/2014/main" id="{5754EF5B-E5B5-4730-3A50-66463E37AFE3}"/>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4098708" y="4340332"/>
              <a:ext cx="1586191" cy="1620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8">
              <a:extLst>
                <a:ext uri="{FF2B5EF4-FFF2-40B4-BE49-F238E27FC236}">
                  <a16:creationId xmlns:a16="http://schemas.microsoft.com/office/drawing/2014/main" id="{88DDCD53-EAB7-4154-6EAD-AE06E34DDA7A}"/>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134852" y="4362461"/>
              <a:ext cx="1851428" cy="1620000"/>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Content Placeholder 7">
            <a:extLst>
              <a:ext uri="{FF2B5EF4-FFF2-40B4-BE49-F238E27FC236}">
                <a16:creationId xmlns:a16="http://schemas.microsoft.com/office/drawing/2014/main" id="{14900BA0-15C6-22BB-8467-94E60295AAB3}"/>
              </a:ext>
            </a:extLst>
          </p:cNvPr>
          <p:cNvSpPr txBox="1">
            <a:spLocks/>
          </p:cNvSpPr>
          <p:nvPr/>
        </p:nvSpPr>
        <p:spPr bwMode="gray">
          <a:xfrm>
            <a:off x="9117034" y="1914003"/>
            <a:ext cx="2721563" cy="4237200"/>
          </a:xfrm>
          <a:prstGeom prst="rect">
            <a:avLst/>
          </a:prstGeom>
        </p:spPr>
        <p:txBody>
          <a:bodyPr vert="horz" lIns="0" tIns="0" rIns="0" bIns="0" rtlCol="0">
            <a:noAutofit/>
          </a:bodyPr>
          <a:lstStyle>
            <a:lvl1pPr marL="0" indent="0" algn="l" defTabSz="914491" rtl="0" eaLnBrk="1" latinLnBrk="0" hangingPunct="1">
              <a:spcBef>
                <a:spcPts val="600"/>
              </a:spcBef>
              <a:buFont typeface="ABBvoice" panose="020B0604020202020204" pitchFamily="34" charset="0"/>
              <a:buNone/>
              <a:defRPr sz="1400" kern="1200">
                <a:solidFill>
                  <a:schemeClr val="tx1"/>
                </a:solidFill>
                <a:latin typeface="+mn-lt"/>
                <a:ea typeface="+mn-ea"/>
                <a:cs typeface="+mn-cs"/>
              </a:defRPr>
            </a:lvl1pPr>
            <a:lvl2pPr marL="2844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1600"/>
          </a:p>
        </p:txBody>
      </p:sp>
      <p:sp>
        <p:nvSpPr>
          <p:cNvPr id="7" name="Picture Placeholder 6">
            <a:extLst>
              <a:ext uri="{FF2B5EF4-FFF2-40B4-BE49-F238E27FC236}">
                <a16:creationId xmlns:a16="http://schemas.microsoft.com/office/drawing/2014/main" id="{DC798BC9-2D72-9624-0B09-056D60609C88}"/>
              </a:ext>
            </a:extLst>
          </p:cNvPr>
          <p:cNvSpPr>
            <a:spLocks noGrp="1"/>
          </p:cNvSpPr>
          <p:nvPr>
            <p:ph type="pic" sz="quarter" idx="17"/>
          </p:nvPr>
        </p:nvSpPr>
        <p:spPr/>
        <p:txBody>
          <a:bodyPr/>
          <a:lstStyle/>
          <a:p>
            <a:endParaRPr lang="en-US"/>
          </a:p>
        </p:txBody>
      </p:sp>
    </p:spTree>
    <p:custDataLst>
      <p:custData r:id="rId1"/>
      <p:custData r:id="rId2"/>
    </p:custDataLst>
    <p:extLst>
      <p:ext uri="{BB962C8B-B14F-4D97-AF65-F5344CB8AC3E}">
        <p14:creationId xmlns:p14="http://schemas.microsoft.com/office/powerpoint/2010/main" val="214838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3300-323 – 90kg / 2.7m</a:t>
            </a:r>
            <a:endParaRPr lang="en-US"/>
          </a:p>
        </p:txBody>
      </p:sp>
      <p:sp>
        <p:nvSpPr>
          <p:cNvPr id="7" name="Content Placeholder 6">
            <a:extLst>
              <a:ext uri="{FF2B5EF4-FFF2-40B4-BE49-F238E27FC236}">
                <a16:creationId xmlns:a16="http://schemas.microsoft.com/office/drawing/2014/main" id="{216A2CC0-ED8E-82B5-D460-4EBE2E26FC98}"/>
              </a:ext>
            </a:extLst>
          </p:cNvPr>
          <p:cNvSpPr>
            <a:spLocks noGrp="1"/>
          </p:cNvSpPr>
          <p:nvPr>
            <p:ph sz="quarter" idx="17"/>
          </p:nvPr>
        </p:nvSpPr>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Load Diagram</a:t>
            </a:r>
          </a:p>
          <a:p>
            <a:pPr marL="0" marR="0" indent="0" algn="l" rtl="0" eaLnBrk="1" fontAlgn="auto" latinLnBrk="0" hangingPunct="1">
              <a:spcBef>
                <a:spcPts val="0"/>
              </a:spcBef>
              <a:spcAft>
                <a:spcPts val="0"/>
              </a:spcAft>
            </a:pPr>
            <a:r>
              <a:rPr lang="en-US" dirty="0"/>
              <a:t>Armload: Upper Arm 20kg</a:t>
            </a:r>
          </a:p>
          <a:p>
            <a:endParaRPr lang="en-US" dirty="0"/>
          </a:p>
        </p:txBody>
      </p:sp>
      <p:pic>
        <p:nvPicPr>
          <p:cNvPr id="9" name="Content Placeholder 8">
            <a:extLst>
              <a:ext uri="{FF2B5EF4-FFF2-40B4-BE49-F238E27FC236}">
                <a16:creationId xmlns:a16="http://schemas.microsoft.com/office/drawing/2014/main" id="{F8FBADC2-755E-6368-468C-D839D2ABEF24}"/>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6202364" y="1938976"/>
            <a:ext cx="5650649" cy="4237987"/>
          </a:xfrm>
          <a:prstGeom prst="rect">
            <a:avLst/>
          </a:prstGeom>
        </p:spPr>
      </p:pic>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18</a:t>
            </a:fld>
            <a:endParaRPr lang="en-US" noProof="0"/>
          </a:p>
        </p:txBody>
      </p:sp>
      <p:graphicFrame>
        <p:nvGraphicFramePr>
          <p:cNvPr id="13" name="Chart 12">
            <a:extLst>
              <a:ext uri="{FF2B5EF4-FFF2-40B4-BE49-F238E27FC236}">
                <a16:creationId xmlns:a16="http://schemas.microsoft.com/office/drawing/2014/main" id="{B2B3D731-B9E9-44C4-AC4A-3EAFDE9D6C35}"/>
              </a:ext>
            </a:extLst>
          </p:cNvPr>
          <p:cNvGraphicFramePr>
            <a:graphicFrameLocks/>
          </p:cNvGraphicFramePr>
          <p:nvPr/>
        </p:nvGraphicFramePr>
        <p:xfrm>
          <a:off x="261750" y="2338088"/>
          <a:ext cx="3181329" cy="4005115"/>
        </p:xfrm>
        <a:graphic>
          <a:graphicData uri="http://schemas.openxmlformats.org/drawingml/2006/chart">
            <c:chart xmlns:c="http://schemas.openxmlformats.org/drawingml/2006/chart" xmlns:r="http://schemas.openxmlformats.org/officeDocument/2006/relationships" r:id="rId5"/>
          </a:graphicData>
        </a:graphic>
      </p:graphicFrame>
    </p:spTree>
    <p:custDataLst>
      <p:custData r:id="rId1"/>
      <p:custData r:id="rId2"/>
    </p:custDataLst>
    <p:extLst>
      <p:ext uri="{BB962C8B-B14F-4D97-AF65-F5344CB8AC3E}">
        <p14:creationId xmlns:p14="http://schemas.microsoft.com/office/powerpoint/2010/main" val="329767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3300-323 – 90kg / 2.7m</a:t>
            </a:r>
            <a:endParaRPr lang="en-US"/>
          </a:p>
        </p:txBody>
      </p:sp>
      <p:sp>
        <p:nvSpPr>
          <p:cNvPr id="9" name="Content Placeholder 8">
            <a:extLst>
              <a:ext uri="{FF2B5EF4-FFF2-40B4-BE49-F238E27FC236}">
                <a16:creationId xmlns:a16="http://schemas.microsoft.com/office/drawing/2014/main" id="{783089FD-6359-2846-3194-CAB457BAC6E1}"/>
              </a:ext>
            </a:extLst>
          </p:cNvPr>
          <p:cNvSpPr>
            <a:spLocks noGrp="1"/>
          </p:cNvSpPr>
          <p:nvPr>
            <p:ph sz="quarter" idx="18"/>
          </p:nvPr>
        </p:nvSpPr>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Working Range</a:t>
            </a:r>
          </a:p>
          <a:p>
            <a:pPr marL="283845" lvl="1" indent="-283845">
              <a:spcBef>
                <a:spcPts val="0"/>
              </a:spcBef>
            </a:pPr>
            <a:r>
              <a:rPr lang="en-US" dirty="0"/>
              <a:t>Axis 1 ±170°</a:t>
            </a:r>
          </a:p>
          <a:p>
            <a:pPr marL="283845" lvl="1" indent="-283845">
              <a:spcBef>
                <a:spcPts val="0"/>
              </a:spcBef>
            </a:pPr>
            <a:r>
              <a:rPr lang="en-US" dirty="0"/>
              <a:t>Axis 2 +145°/-75°</a:t>
            </a:r>
          </a:p>
          <a:p>
            <a:pPr marL="283845" lvl="1" indent="-283845">
              <a:spcBef>
                <a:spcPts val="0"/>
              </a:spcBef>
            </a:pPr>
            <a:r>
              <a:rPr lang="en-US" dirty="0"/>
              <a:t>Axis 3 +70°/-180°</a:t>
            </a:r>
          </a:p>
          <a:p>
            <a:pPr marL="283845" lvl="1" indent="-283845">
              <a:spcBef>
                <a:spcPts val="0"/>
              </a:spcBef>
            </a:pPr>
            <a:r>
              <a:rPr lang="en-US" dirty="0"/>
              <a:t>Axis 4 ±300°</a:t>
            </a:r>
          </a:p>
          <a:p>
            <a:pPr marL="283845" lvl="1" indent="-283845">
              <a:spcBef>
                <a:spcPts val="0"/>
              </a:spcBef>
            </a:pPr>
            <a:r>
              <a:rPr lang="en-US" dirty="0"/>
              <a:t>Axis 5 ±130°</a:t>
            </a:r>
          </a:p>
          <a:p>
            <a:pPr marL="283845" lvl="1" indent="-283845">
              <a:spcBef>
                <a:spcPts val="0"/>
              </a:spcBef>
            </a:pPr>
            <a:r>
              <a:rPr lang="en-US" dirty="0"/>
              <a:t>Axis 6 ±360°</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Weight</a:t>
            </a:r>
          </a:p>
          <a:p>
            <a:pPr marL="283845" lvl="1" indent="-283845" fontAlgn="t">
              <a:spcBef>
                <a:spcPts val="0"/>
              </a:spcBef>
            </a:pPr>
            <a:r>
              <a:rPr lang="en-US" dirty="0"/>
              <a:t>813kg</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19</a:t>
            </a:fld>
            <a:endParaRPr lang="en-US" noProof="0"/>
          </a:p>
        </p:txBody>
      </p:sp>
      <p:grpSp>
        <p:nvGrpSpPr>
          <p:cNvPr id="12" name="Group 11">
            <a:extLst>
              <a:ext uri="{FF2B5EF4-FFF2-40B4-BE49-F238E27FC236}">
                <a16:creationId xmlns:a16="http://schemas.microsoft.com/office/drawing/2014/main" id="{24D194C6-3E7E-5E9D-0E51-F997291FFC69}"/>
              </a:ext>
            </a:extLst>
          </p:cNvPr>
          <p:cNvGrpSpPr/>
          <p:nvPr/>
        </p:nvGrpSpPr>
        <p:grpSpPr>
          <a:xfrm>
            <a:off x="6205538" y="688785"/>
            <a:ext cx="5986462" cy="5328799"/>
            <a:chOff x="7696081" y="2381041"/>
            <a:chExt cx="4252985" cy="3785759"/>
          </a:xfrm>
        </p:grpSpPr>
        <p:pic>
          <p:nvPicPr>
            <p:cNvPr id="14" name="Picture 10">
              <a:extLst>
                <a:ext uri="{FF2B5EF4-FFF2-40B4-BE49-F238E27FC236}">
                  <a16:creationId xmlns:a16="http://schemas.microsoft.com/office/drawing/2014/main" id="{EAAB1ABF-A25A-4430-A033-849BE2BC10E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779008" y="2381041"/>
              <a:ext cx="1977881" cy="190362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a:extLst>
                <a:ext uri="{FF2B5EF4-FFF2-40B4-BE49-F238E27FC236}">
                  <a16:creationId xmlns:a16="http://schemas.microsoft.com/office/drawing/2014/main" id="{50ECE690-7824-44D0-A696-1D9D6E9D5C1D}"/>
                </a:ext>
              </a:extLst>
            </p:cNvPr>
            <p:cNvPicPr>
              <a:picLocks noChangeAspect="1" noChangeArrowheads="1"/>
            </p:cNvPicPr>
            <p:nvPr/>
          </p:nvPicPr>
          <p:blipFill rotWithShape="1">
            <a:blip r:embed="rId5" cstate="hqprint">
              <a:extLst>
                <a:ext uri="{28A0092B-C50C-407E-A947-70E740481C1C}">
                  <a14:useLocalDpi xmlns:a14="http://schemas.microsoft.com/office/drawing/2010/main"/>
                </a:ext>
              </a:extLst>
            </a:blip>
            <a:srcRect/>
            <a:stretch/>
          </p:blipFill>
          <p:spPr bwMode="auto">
            <a:xfrm>
              <a:off x="7763168" y="4453537"/>
              <a:ext cx="1828646" cy="17132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a:extLst>
                <a:ext uri="{FF2B5EF4-FFF2-40B4-BE49-F238E27FC236}">
                  <a16:creationId xmlns:a16="http://schemas.microsoft.com/office/drawing/2014/main" id="{82BF66BC-62BB-4930-87B3-3ED7C102D3F1}"/>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564708" y="4453537"/>
              <a:ext cx="2384358" cy="171326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FCE90B8D-5E92-4B35-8713-3383AB74DB1C}"/>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696081" y="2415025"/>
              <a:ext cx="1955893" cy="1903626"/>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Picture Placeholder 6">
            <a:extLst>
              <a:ext uri="{FF2B5EF4-FFF2-40B4-BE49-F238E27FC236}">
                <a16:creationId xmlns:a16="http://schemas.microsoft.com/office/drawing/2014/main" id="{B9508D3D-2C58-93AC-BB40-A43AB732C801}"/>
              </a:ext>
            </a:extLst>
          </p:cNvPr>
          <p:cNvSpPr>
            <a:spLocks noGrp="1"/>
          </p:cNvSpPr>
          <p:nvPr>
            <p:ph type="pic" sz="quarter" idx="17"/>
          </p:nvPr>
        </p:nvSpPr>
        <p:spPr/>
        <p:txBody>
          <a:bodyPr/>
          <a:lstStyle/>
          <a:p>
            <a:endParaRPr lang="en-US"/>
          </a:p>
        </p:txBody>
      </p:sp>
    </p:spTree>
    <p:custDataLst>
      <p:custData r:id="rId1"/>
      <p:custData r:id="rId2"/>
    </p:custDataLst>
    <p:extLst>
      <p:ext uri="{BB962C8B-B14F-4D97-AF65-F5344CB8AC3E}">
        <p14:creationId xmlns:p14="http://schemas.microsoft.com/office/powerpoint/2010/main" val="379849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3300-324 – 90kg / 2.3m LeanID</a:t>
            </a:r>
            <a:endParaRPr lang="en-US"/>
          </a:p>
        </p:txBody>
      </p:sp>
      <p:sp>
        <p:nvSpPr>
          <p:cNvPr id="7" name="Content Placeholder 6">
            <a:extLst>
              <a:ext uri="{FF2B5EF4-FFF2-40B4-BE49-F238E27FC236}">
                <a16:creationId xmlns:a16="http://schemas.microsoft.com/office/drawing/2014/main" id="{9DBB0B8A-3137-A4B9-73A6-6E504840C2FB}"/>
              </a:ext>
            </a:extLst>
          </p:cNvPr>
          <p:cNvSpPr>
            <a:spLocks noGrp="1"/>
          </p:cNvSpPr>
          <p:nvPr>
            <p:ph sz="quarter" idx="17"/>
          </p:nvPr>
        </p:nvSpPr>
        <p:spPr>
          <a:xfrm>
            <a:off x="331200" y="1941174"/>
            <a:ext cx="5658438" cy="4247364"/>
          </a:xfrm>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Load Diagram</a:t>
            </a:r>
          </a:p>
          <a:p>
            <a:pPr marL="0" marR="0" indent="0" algn="l" rtl="0" eaLnBrk="1" fontAlgn="auto" latinLnBrk="0" hangingPunct="1">
              <a:spcBef>
                <a:spcPts val="0"/>
              </a:spcBef>
              <a:spcAft>
                <a:spcPts val="0"/>
              </a:spcAft>
            </a:pPr>
            <a:r>
              <a:rPr lang="en-US" dirty="0"/>
              <a:t>Armload: </a:t>
            </a:r>
            <a:r>
              <a:rPr lang="en-US" dirty="0" err="1"/>
              <a:t>LeanID</a:t>
            </a:r>
            <a:r>
              <a:rPr lang="en-US" dirty="0"/>
              <a:t> SW</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20</a:t>
            </a:fld>
            <a:endParaRPr lang="en-US" noProof="0"/>
          </a:p>
        </p:txBody>
      </p:sp>
      <p:graphicFrame>
        <p:nvGraphicFramePr>
          <p:cNvPr id="19" name="Chart 18">
            <a:extLst>
              <a:ext uri="{FF2B5EF4-FFF2-40B4-BE49-F238E27FC236}">
                <a16:creationId xmlns:a16="http://schemas.microsoft.com/office/drawing/2014/main" id="{233FB927-D3B2-494E-A13C-02E5071264B7}"/>
              </a:ext>
            </a:extLst>
          </p:cNvPr>
          <p:cNvGraphicFramePr>
            <a:graphicFrameLocks/>
          </p:cNvGraphicFramePr>
          <p:nvPr/>
        </p:nvGraphicFramePr>
        <p:xfrm>
          <a:off x="247025" y="2128659"/>
          <a:ext cx="3292081" cy="4067419"/>
        </p:xfrm>
        <a:graphic>
          <a:graphicData uri="http://schemas.openxmlformats.org/drawingml/2006/chart">
            <c:chart xmlns:c="http://schemas.openxmlformats.org/drawingml/2006/chart" xmlns:r="http://schemas.openxmlformats.org/officeDocument/2006/relationships" r:id="rId4"/>
          </a:graphicData>
        </a:graphic>
      </p:graphicFrame>
      <p:pic>
        <p:nvPicPr>
          <p:cNvPr id="13" name="Content Placeholder 12">
            <a:extLst>
              <a:ext uri="{FF2B5EF4-FFF2-40B4-BE49-F238E27FC236}">
                <a16:creationId xmlns:a16="http://schemas.microsoft.com/office/drawing/2014/main" id="{4CE28A66-310A-8376-A71B-737D9FFED088}"/>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a:stretch/>
        </p:blipFill>
        <p:spPr>
          <a:xfrm>
            <a:off x="6764373" y="1928813"/>
            <a:ext cx="4537004" cy="4248150"/>
          </a:xfrm>
          <a:prstGeom prst="rect">
            <a:avLst/>
          </a:prstGeom>
        </p:spPr>
      </p:pic>
    </p:spTree>
    <p:custDataLst>
      <p:custData r:id="rId1"/>
      <p:custData r:id="rId2"/>
    </p:custDataLst>
    <p:extLst>
      <p:ext uri="{BB962C8B-B14F-4D97-AF65-F5344CB8AC3E}">
        <p14:creationId xmlns:p14="http://schemas.microsoft.com/office/powerpoint/2010/main" val="121231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3300-324 – 90kg / 2.3m LeanID</a:t>
            </a:r>
            <a:endParaRPr lang="en-US"/>
          </a:p>
        </p:txBody>
      </p:sp>
      <p:sp>
        <p:nvSpPr>
          <p:cNvPr id="8" name="Content Placeholder 7">
            <a:extLst>
              <a:ext uri="{FF2B5EF4-FFF2-40B4-BE49-F238E27FC236}">
                <a16:creationId xmlns:a16="http://schemas.microsoft.com/office/drawing/2014/main" id="{CCD6F4D9-2FC5-A519-6955-653F28DA62CD}"/>
              </a:ext>
            </a:extLst>
          </p:cNvPr>
          <p:cNvSpPr>
            <a:spLocks noGrp="1"/>
          </p:cNvSpPr>
          <p:nvPr>
            <p:ph sz="quarter" idx="18"/>
          </p:nvPr>
        </p:nvSpPr>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Working Range</a:t>
            </a:r>
          </a:p>
          <a:p>
            <a:pPr marL="283845" lvl="1" indent="-283845">
              <a:spcBef>
                <a:spcPts val="0"/>
              </a:spcBef>
            </a:pPr>
            <a:r>
              <a:rPr lang="en-US" dirty="0"/>
              <a:t>Axis 1 ±170°</a:t>
            </a:r>
          </a:p>
          <a:p>
            <a:pPr marL="283845" lvl="1" indent="-283845">
              <a:spcBef>
                <a:spcPts val="0"/>
              </a:spcBef>
            </a:pPr>
            <a:r>
              <a:rPr lang="en-US" dirty="0"/>
              <a:t>Axis 2 +145°/-75°</a:t>
            </a:r>
          </a:p>
          <a:p>
            <a:pPr marL="283845" lvl="1" indent="-283845">
              <a:spcBef>
                <a:spcPts val="0"/>
              </a:spcBef>
            </a:pPr>
            <a:r>
              <a:rPr lang="en-US" dirty="0"/>
              <a:t>Axis 3 +70°/-160°</a:t>
            </a:r>
          </a:p>
          <a:p>
            <a:pPr marL="283845" lvl="1" indent="-283845">
              <a:spcBef>
                <a:spcPts val="0"/>
              </a:spcBef>
            </a:pPr>
            <a:r>
              <a:rPr lang="en-US" dirty="0"/>
              <a:t>Axis 4 ±300°</a:t>
            </a:r>
          </a:p>
          <a:p>
            <a:pPr marL="283845" lvl="1" indent="-283845">
              <a:spcBef>
                <a:spcPts val="0"/>
              </a:spcBef>
            </a:pPr>
            <a:r>
              <a:rPr lang="en-US" dirty="0"/>
              <a:t>Axis 5 ±120°</a:t>
            </a:r>
          </a:p>
          <a:p>
            <a:pPr marL="283845" lvl="1" indent="-283845">
              <a:spcBef>
                <a:spcPts val="0"/>
              </a:spcBef>
            </a:pPr>
            <a:r>
              <a:rPr lang="en-US" dirty="0"/>
              <a:t>Axis 6 ±220°</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Weight</a:t>
            </a:r>
          </a:p>
          <a:p>
            <a:pPr marL="283845" lvl="1" indent="-283845" fontAlgn="t">
              <a:spcBef>
                <a:spcPts val="0"/>
              </a:spcBef>
            </a:pPr>
            <a:r>
              <a:rPr lang="en-US" dirty="0"/>
              <a:t>824kg</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Limitations &amp; Dependencies</a:t>
            </a:r>
          </a:p>
          <a:p>
            <a:pPr marL="283845" lvl="1" indent="-283845">
              <a:spcBef>
                <a:spcPts val="0"/>
              </a:spcBef>
            </a:pPr>
            <a:r>
              <a:rPr lang="en-US" dirty="0"/>
              <a:t>Requires LeanID Dress Pack</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21</a:t>
            </a:fld>
            <a:endParaRPr lang="en-US" noProof="0"/>
          </a:p>
        </p:txBody>
      </p:sp>
      <p:grpSp>
        <p:nvGrpSpPr>
          <p:cNvPr id="14" name="Group 13">
            <a:extLst>
              <a:ext uri="{FF2B5EF4-FFF2-40B4-BE49-F238E27FC236}">
                <a16:creationId xmlns:a16="http://schemas.microsoft.com/office/drawing/2014/main" id="{7AFAB918-1418-4337-8C74-B3DA7BB39A44}"/>
              </a:ext>
            </a:extLst>
          </p:cNvPr>
          <p:cNvGrpSpPr/>
          <p:nvPr/>
        </p:nvGrpSpPr>
        <p:grpSpPr>
          <a:xfrm>
            <a:off x="6145131" y="494429"/>
            <a:ext cx="6046870" cy="5810400"/>
            <a:chOff x="3832094" y="-329928"/>
            <a:chExt cx="6339764" cy="6091839"/>
          </a:xfrm>
        </p:grpSpPr>
        <p:pic>
          <p:nvPicPr>
            <p:cNvPr id="15" name="Picture 10">
              <a:extLst>
                <a:ext uri="{FF2B5EF4-FFF2-40B4-BE49-F238E27FC236}">
                  <a16:creationId xmlns:a16="http://schemas.microsoft.com/office/drawing/2014/main" id="{00CFE316-F950-4F9B-97A7-100FFE54229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66668" y="2509945"/>
              <a:ext cx="3405190" cy="27400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5A666434-ADFA-4DEA-B5E2-8A393081081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037919" y="2700473"/>
              <a:ext cx="3683401" cy="306143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AC4BADAB-F46F-48C7-B51D-C5CEAB4C82E2}"/>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832094" y="-329928"/>
              <a:ext cx="3348104" cy="295867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a:extLst>
                <a:ext uri="{FF2B5EF4-FFF2-40B4-BE49-F238E27FC236}">
                  <a16:creationId xmlns:a16="http://schemas.microsoft.com/office/drawing/2014/main" id="{F7D182ED-D57B-466F-BC5D-D804638C333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812280" y="-302544"/>
              <a:ext cx="3206061" cy="2981095"/>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Picture Placeholder 6">
            <a:extLst>
              <a:ext uri="{FF2B5EF4-FFF2-40B4-BE49-F238E27FC236}">
                <a16:creationId xmlns:a16="http://schemas.microsoft.com/office/drawing/2014/main" id="{EFB00AB6-907C-81B3-EB38-3E4B5343D183}"/>
              </a:ext>
            </a:extLst>
          </p:cNvPr>
          <p:cNvSpPr>
            <a:spLocks noGrp="1"/>
          </p:cNvSpPr>
          <p:nvPr>
            <p:ph type="pic" sz="quarter" idx="17"/>
          </p:nvPr>
        </p:nvSpPr>
        <p:spPr/>
        <p:txBody>
          <a:bodyPr/>
          <a:lstStyle/>
          <a:p>
            <a:endParaRPr lang="en-US"/>
          </a:p>
        </p:txBody>
      </p:sp>
    </p:spTree>
    <p:custDataLst>
      <p:custData r:id="rId1"/>
      <p:custData r:id="rId2"/>
    </p:custDataLst>
    <p:extLst>
      <p:ext uri="{BB962C8B-B14F-4D97-AF65-F5344CB8AC3E}">
        <p14:creationId xmlns:p14="http://schemas.microsoft.com/office/powerpoint/2010/main" val="299771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3300-325 – 70kg / 2.7m LeanID</a:t>
            </a:r>
            <a:endParaRPr lang="en-US"/>
          </a:p>
        </p:txBody>
      </p:sp>
      <p:sp>
        <p:nvSpPr>
          <p:cNvPr id="7" name="Content Placeholder 6">
            <a:extLst>
              <a:ext uri="{FF2B5EF4-FFF2-40B4-BE49-F238E27FC236}">
                <a16:creationId xmlns:a16="http://schemas.microsoft.com/office/drawing/2014/main" id="{916D102F-DA66-1466-F848-02E811C67F71}"/>
              </a:ext>
            </a:extLst>
          </p:cNvPr>
          <p:cNvSpPr>
            <a:spLocks noGrp="1"/>
          </p:cNvSpPr>
          <p:nvPr>
            <p:ph sz="quarter" idx="17"/>
          </p:nvPr>
        </p:nvSpPr>
        <p:spPr>
          <a:xfrm>
            <a:off x="331200" y="1929600"/>
            <a:ext cx="5658438" cy="3553246"/>
          </a:xfrm>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Load Diagram</a:t>
            </a:r>
          </a:p>
          <a:p>
            <a:pPr marL="0" marR="0" indent="0" algn="l" rtl="0" eaLnBrk="1" fontAlgn="auto" latinLnBrk="0" hangingPunct="1">
              <a:spcBef>
                <a:spcPts val="0"/>
              </a:spcBef>
              <a:spcAft>
                <a:spcPts val="0"/>
              </a:spcAft>
            </a:pPr>
            <a:r>
              <a:rPr lang="en-US" dirty="0"/>
              <a:t>Armload: </a:t>
            </a:r>
            <a:r>
              <a:rPr lang="en-US" dirty="0" err="1"/>
              <a:t>LeanID</a:t>
            </a:r>
            <a:r>
              <a:rPr lang="en-US" dirty="0"/>
              <a:t> MH</a:t>
            </a:r>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22</a:t>
            </a:fld>
            <a:endParaRPr lang="en-US" noProof="0"/>
          </a:p>
        </p:txBody>
      </p:sp>
      <p:graphicFrame>
        <p:nvGraphicFramePr>
          <p:cNvPr id="16" name="Chart 15">
            <a:extLst>
              <a:ext uri="{FF2B5EF4-FFF2-40B4-BE49-F238E27FC236}">
                <a16:creationId xmlns:a16="http://schemas.microsoft.com/office/drawing/2014/main" id="{B1C43FBC-4693-4B62-B98B-FC10CE483442}"/>
              </a:ext>
            </a:extLst>
          </p:cNvPr>
          <p:cNvGraphicFramePr>
            <a:graphicFrameLocks/>
          </p:cNvGraphicFramePr>
          <p:nvPr/>
        </p:nvGraphicFramePr>
        <p:xfrm>
          <a:off x="162043" y="2124528"/>
          <a:ext cx="4130965" cy="3593310"/>
        </p:xfrm>
        <a:graphic>
          <a:graphicData uri="http://schemas.openxmlformats.org/drawingml/2006/chart">
            <c:chart xmlns:c="http://schemas.openxmlformats.org/drawingml/2006/chart" xmlns:r="http://schemas.openxmlformats.org/officeDocument/2006/relationships" r:id="rId4"/>
          </a:graphicData>
        </a:graphic>
      </p:graphicFrame>
      <p:pic>
        <p:nvPicPr>
          <p:cNvPr id="11" name="Content Placeholder 10">
            <a:extLst>
              <a:ext uri="{FF2B5EF4-FFF2-40B4-BE49-F238E27FC236}">
                <a16:creationId xmlns:a16="http://schemas.microsoft.com/office/drawing/2014/main" id="{E181174A-9783-D2B0-AF1D-41298DC0192B}"/>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a:stretch/>
        </p:blipFill>
        <p:spPr>
          <a:xfrm>
            <a:off x="6553666" y="1928175"/>
            <a:ext cx="5111530" cy="4238625"/>
          </a:xfrm>
          <a:prstGeom prst="rect">
            <a:avLst/>
          </a:prstGeom>
        </p:spPr>
      </p:pic>
    </p:spTree>
    <p:custDataLst>
      <p:custData r:id="rId1"/>
      <p:custData r:id="rId2"/>
    </p:custDataLst>
    <p:extLst>
      <p:ext uri="{BB962C8B-B14F-4D97-AF65-F5344CB8AC3E}">
        <p14:creationId xmlns:p14="http://schemas.microsoft.com/office/powerpoint/2010/main" val="1730835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3300-325 – 70kg / 2.7m LeanID</a:t>
            </a:r>
            <a:endParaRPr lang="en-US"/>
          </a:p>
        </p:txBody>
      </p:sp>
      <p:sp>
        <p:nvSpPr>
          <p:cNvPr id="8" name="Content Placeholder 7">
            <a:extLst>
              <a:ext uri="{FF2B5EF4-FFF2-40B4-BE49-F238E27FC236}">
                <a16:creationId xmlns:a16="http://schemas.microsoft.com/office/drawing/2014/main" id="{33664229-EF97-AB5F-38B3-0736B70D718B}"/>
              </a:ext>
            </a:extLst>
          </p:cNvPr>
          <p:cNvSpPr>
            <a:spLocks noGrp="1"/>
          </p:cNvSpPr>
          <p:nvPr>
            <p:ph sz="quarter" idx="18"/>
          </p:nvPr>
        </p:nvSpPr>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Working Range</a:t>
            </a:r>
          </a:p>
          <a:p>
            <a:pPr marL="283845" lvl="1" indent="-283845">
              <a:spcBef>
                <a:spcPts val="0"/>
              </a:spcBef>
            </a:pPr>
            <a:r>
              <a:rPr lang="en-US" dirty="0"/>
              <a:t>Axis 1 ±170°</a:t>
            </a:r>
          </a:p>
          <a:p>
            <a:pPr marL="283845" lvl="1" indent="-283845">
              <a:spcBef>
                <a:spcPts val="0"/>
              </a:spcBef>
            </a:pPr>
            <a:r>
              <a:rPr lang="en-US" dirty="0"/>
              <a:t>Axis 2 +145°/-75°</a:t>
            </a:r>
          </a:p>
          <a:p>
            <a:pPr marL="283845" lvl="1" indent="-283845">
              <a:spcBef>
                <a:spcPts val="0"/>
              </a:spcBef>
            </a:pPr>
            <a:r>
              <a:rPr lang="en-US" dirty="0"/>
              <a:t>Axis 3 +70°/-160°</a:t>
            </a:r>
          </a:p>
          <a:p>
            <a:pPr marL="283845" lvl="1" indent="-283845">
              <a:spcBef>
                <a:spcPts val="0"/>
              </a:spcBef>
            </a:pPr>
            <a:r>
              <a:rPr lang="en-US" dirty="0"/>
              <a:t>Axis 4 ±300°</a:t>
            </a:r>
          </a:p>
          <a:p>
            <a:pPr marL="283845" lvl="1" indent="-283845">
              <a:spcBef>
                <a:spcPts val="0"/>
              </a:spcBef>
            </a:pPr>
            <a:r>
              <a:rPr lang="en-US" dirty="0"/>
              <a:t>Axis 5 ±120°</a:t>
            </a:r>
          </a:p>
          <a:p>
            <a:pPr marL="283845" lvl="1" indent="-283845">
              <a:spcBef>
                <a:spcPts val="0"/>
              </a:spcBef>
            </a:pPr>
            <a:r>
              <a:rPr lang="en-US" dirty="0"/>
              <a:t>Axis 6 ±220°</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Weight</a:t>
            </a:r>
          </a:p>
          <a:p>
            <a:pPr marL="283845" lvl="1" indent="-283845" fontAlgn="t">
              <a:spcBef>
                <a:spcPts val="0"/>
              </a:spcBef>
            </a:pPr>
            <a:r>
              <a:rPr lang="en-US" dirty="0"/>
              <a:t>818kg</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Limitations &amp; Dependencies</a:t>
            </a:r>
          </a:p>
          <a:p>
            <a:pPr marL="283845" lvl="1" indent="-283845">
              <a:spcBef>
                <a:spcPts val="0"/>
              </a:spcBef>
            </a:pPr>
            <a:r>
              <a:rPr lang="en-US" dirty="0"/>
              <a:t>Requires LeanID Dress Pack</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23</a:t>
            </a:fld>
            <a:endParaRPr lang="en-US" noProof="0"/>
          </a:p>
        </p:txBody>
      </p:sp>
      <p:grpSp>
        <p:nvGrpSpPr>
          <p:cNvPr id="16" name="Group 15">
            <a:extLst>
              <a:ext uri="{FF2B5EF4-FFF2-40B4-BE49-F238E27FC236}">
                <a16:creationId xmlns:a16="http://schemas.microsoft.com/office/drawing/2014/main" id="{5FD5CD9B-2923-4729-8C1D-1F64EE13C0D4}"/>
              </a:ext>
            </a:extLst>
          </p:cNvPr>
          <p:cNvGrpSpPr/>
          <p:nvPr/>
        </p:nvGrpSpPr>
        <p:grpSpPr>
          <a:xfrm>
            <a:off x="6119916" y="691200"/>
            <a:ext cx="6234640" cy="5463240"/>
            <a:chOff x="5444105" y="-639434"/>
            <a:chExt cx="7162827" cy="6276586"/>
          </a:xfrm>
        </p:grpSpPr>
        <p:pic>
          <p:nvPicPr>
            <p:cNvPr id="17" name="Picture 16">
              <a:extLst>
                <a:ext uri="{FF2B5EF4-FFF2-40B4-BE49-F238E27FC236}">
                  <a16:creationId xmlns:a16="http://schemas.microsoft.com/office/drawing/2014/main" id="{C887A233-205D-4725-AFA7-81B06609A1CD}"/>
                </a:ext>
              </a:extLst>
            </p:cNvPr>
            <p:cNvPicPr>
              <a:picLocks noChangeAspect="1"/>
            </p:cNvPicPr>
            <p:nvPr/>
          </p:nvPicPr>
          <p:blipFill>
            <a:blip r:embed="rId4"/>
            <a:stretch>
              <a:fillRect/>
            </a:stretch>
          </p:blipFill>
          <p:spPr>
            <a:xfrm>
              <a:off x="5896340" y="2824355"/>
              <a:ext cx="2982777" cy="2692784"/>
            </a:xfrm>
            <a:prstGeom prst="rect">
              <a:avLst/>
            </a:prstGeom>
          </p:spPr>
        </p:pic>
        <p:pic>
          <p:nvPicPr>
            <p:cNvPr id="18" name="Picture 8">
              <a:extLst>
                <a:ext uri="{FF2B5EF4-FFF2-40B4-BE49-F238E27FC236}">
                  <a16:creationId xmlns:a16="http://schemas.microsoft.com/office/drawing/2014/main" id="{099B37AE-19A9-4C22-B39A-1FEC196A756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302166" y="2319465"/>
              <a:ext cx="4304766" cy="331768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DB631ABE-6F32-4F3F-AA36-D92EDBE0BB76}"/>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444105" y="-639434"/>
              <a:ext cx="3486288" cy="327555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6078DCB8-9070-4E3F-A3C3-39972E34BAF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082799" y="-464092"/>
              <a:ext cx="3097328" cy="2957228"/>
            </a:xfrm>
            <a:prstGeom prst="rect">
              <a:avLst/>
            </a:prstGeom>
          </p:spPr>
        </p:pic>
      </p:grpSp>
    </p:spTree>
    <p:custDataLst>
      <p:custData r:id="rId1"/>
      <p:custData r:id="rId2"/>
    </p:custDataLst>
    <p:extLst>
      <p:ext uri="{BB962C8B-B14F-4D97-AF65-F5344CB8AC3E}">
        <p14:creationId xmlns:p14="http://schemas.microsoft.com/office/powerpoint/2010/main" val="7269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9B91-1A2C-5571-F018-06EE8006B558}"/>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F00A96B4-C06D-F900-52E1-8C15245C135E}"/>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3" name="Slide Number Placeholder 2">
            <a:extLst>
              <a:ext uri="{FF2B5EF4-FFF2-40B4-BE49-F238E27FC236}">
                <a16:creationId xmlns:a16="http://schemas.microsoft.com/office/drawing/2014/main" id="{4C6F1749-421B-A831-12D5-0B6AB4372B17}"/>
              </a:ext>
            </a:extLst>
          </p:cNvPr>
          <p:cNvSpPr>
            <a:spLocks noGrp="1"/>
          </p:cNvSpPr>
          <p:nvPr>
            <p:ph type="sldNum" sz="quarter" idx="12"/>
          </p:nvPr>
        </p:nvSpPr>
        <p:spPr/>
        <p:txBody>
          <a:bodyPr/>
          <a:lstStyle/>
          <a:p>
            <a:r>
              <a:rPr lang="en-US" noProof="0"/>
              <a:t>Slide </a:t>
            </a:r>
            <a:fld id="{619F89D8-7AE3-494A-97F3-03D680869632}" type="slidenum">
              <a:rPr lang="en-US" noProof="0" smtClean="0"/>
              <a:pPr/>
              <a:t>24</a:t>
            </a:fld>
            <a:endParaRPr lang="en-US" noProof="0"/>
          </a:p>
        </p:txBody>
      </p:sp>
      <p:sp>
        <p:nvSpPr>
          <p:cNvPr id="4" name="Footer Placeholder 3">
            <a:extLst>
              <a:ext uri="{FF2B5EF4-FFF2-40B4-BE49-F238E27FC236}">
                <a16:creationId xmlns:a16="http://schemas.microsoft.com/office/drawing/2014/main" id="{A705BDB7-1744-B286-5DFF-20850AD7DE42}"/>
              </a:ext>
            </a:extLst>
          </p:cNvPr>
          <p:cNvSpPr>
            <a:spLocks noGrp="1"/>
          </p:cNvSpPr>
          <p:nvPr>
            <p:ph type="ftr" sz="quarter" idx="24"/>
          </p:nvPr>
        </p:nvSpPr>
        <p:spPr/>
        <p:txBody>
          <a:bodyPr/>
          <a:lstStyle/>
          <a:p>
            <a:endParaRPr lang="en-US" noProof="0"/>
          </a:p>
        </p:txBody>
      </p:sp>
      <p:sp>
        <p:nvSpPr>
          <p:cNvPr id="5" name="Title 4">
            <a:extLst>
              <a:ext uri="{FF2B5EF4-FFF2-40B4-BE49-F238E27FC236}">
                <a16:creationId xmlns:a16="http://schemas.microsoft.com/office/drawing/2014/main" id="{12AFDBDF-FAA0-05CE-759B-F0B51DB8D481}"/>
              </a:ext>
            </a:extLst>
          </p:cNvPr>
          <p:cNvSpPr>
            <a:spLocks noGrp="1"/>
          </p:cNvSpPr>
          <p:nvPr>
            <p:ph type="title"/>
          </p:nvPr>
        </p:nvSpPr>
        <p:spPr/>
        <p:txBody>
          <a:bodyPr/>
          <a:lstStyle/>
          <a:p>
            <a:r>
              <a:rPr lang="sv-SE" dirty="0"/>
              <a:t>3. IRB 5720 Variants</a:t>
            </a:r>
            <a:endParaRPr lang="en-US" dirty="0"/>
          </a:p>
        </p:txBody>
      </p:sp>
      <p:sp>
        <p:nvSpPr>
          <p:cNvPr id="6" name="Text Placeholder 5">
            <a:extLst>
              <a:ext uri="{FF2B5EF4-FFF2-40B4-BE49-F238E27FC236}">
                <a16:creationId xmlns:a16="http://schemas.microsoft.com/office/drawing/2014/main" id="{A6E26A7B-74F1-AB0A-8FD4-04BD7E89F933}"/>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884783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6EB467C-3178-2AF9-93E3-53F006D5C943}"/>
              </a:ext>
            </a:extLst>
          </p:cNvPr>
          <p:cNvSpPr>
            <a:spLocks noGrp="1"/>
          </p:cNvSpPr>
          <p:nvPr>
            <p:ph type="title"/>
          </p:nvPr>
        </p:nvSpPr>
        <p:spPr/>
        <p:txBody>
          <a:bodyPr anchor="t">
            <a:normAutofit/>
          </a:bodyPr>
          <a:lstStyle/>
          <a:p>
            <a:r>
              <a:rPr lang="en-US" dirty="0"/>
              <a:t>IRB 5720</a:t>
            </a:r>
          </a:p>
        </p:txBody>
      </p:sp>
      <p:sp>
        <p:nvSpPr>
          <p:cNvPr id="35" name="Text Placeholder 34">
            <a:extLst>
              <a:ext uri="{FF2B5EF4-FFF2-40B4-BE49-F238E27FC236}">
                <a16:creationId xmlns:a16="http://schemas.microsoft.com/office/drawing/2014/main" id="{EF0B1CB4-513F-F547-631C-3D995E65189D}"/>
              </a:ext>
            </a:extLst>
          </p:cNvPr>
          <p:cNvSpPr>
            <a:spLocks noGrp="1"/>
          </p:cNvSpPr>
          <p:nvPr>
            <p:ph type="body" sz="quarter" idx="14"/>
          </p:nvPr>
        </p:nvSpPr>
        <p:spPr/>
        <p:txBody>
          <a:bodyPr/>
          <a:lstStyle/>
          <a:p>
            <a:endParaRPr lang="en-US" dirty="0"/>
          </a:p>
        </p:txBody>
      </p:sp>
      <p:sp>
        <p:nvSpPr>
          <p:cNvPr id="31" name="Content Placeholder 30">
            <a:extLst>
              <a:ext uri="{FF2B5EF4-FFF2-40B4-BE49-F238E27FC236}">
                <a16:creationId xmlns:a16="http://schemas.microsoft.com/office/drawing/2014/main" id="{65CE33C7-5866-F8B5-F6D4-18C509044A2D}"/>
              </a:ext>
            </a:extLst>
          </p:cNvPr>
          <p:cNvSpPr>
            <a:spLocks noGrp="1"/>
          </p:cNvSpPr>
          <p:nvPr>
            <p:ph sz="quarter" idx="21"/>
          </p:nvPr>
        </p:nvSpPr>
        <p:spPr/>
        <p:txBody>
          <a:bodyPr/>
          <a:lstStyle/>
          <a:p>
            <a:pPr algn="ctr"/>
            <a:r>
              <a:rPr lang="en-US" sz="1400" dirty="0">
                <a:solidFill>
                  <a:schemeClr val="tx2"/>
                </a:solidFill>
              </a:rPr>
              <a:t>IRB 5720 2,6 m</a:t>
            </a:r>
          </a:p>
        </p:txBody>
      </p:sp>
      <p:sp>
        <p:nvSpPr>
          <p:cNvPr id="40" name="Content Placeholder 39">
            <a:extLst>
              <a:ext uri="{FF2B5EF4-FFF2-40B4-BE49-F238E27FC236}">
                <a16:creationId xmlns:a16="http://schemas.microsoft.com/office/drawing/2014/main" id="{190CF549-5339-10AA-5877-9D5745B4672D}"/>
              </a:ext>
            </a:extLst>
          </p:cNvPr>
          <p:cNvSpPr>
            <a:spLocks noGrp="1"/>
          </p:cNvSpPr>
          <p:nvPr>
            <p:ph sz="quarter" idx="22"/>
          </p:nvPr>
        </p:nvSpPr>
        <p:spPr/>
        <p:txBody>
          <a:bodyPr/>
          <a:lstStyle/>
          <a:p>
            <a:pPr algn="ctr"/>
            <a:r>
              <a:rPr lang="en-US" sz="1400" dirty="0">
                <a:solidFill>
                  <a:schemeClr val="tx2"/>
                </a:solidFill>
              </a:rPr>
              <a:t>IRB 5720 2,6 m </a:t>
            </a:r>
            <a:r>
              <a:rPr lang="en-US" sz="1400" dirty="0" err="1">
                <a:solidFill>
                  <a:schemeClr val="tx2"/>
                </a:solidFill>
              </a:rPr>
              <a:t>LeanID</a:t>
            </a:r>
            <a:endParaRPr lang="en-US" sz="1400" dirty="0">
              <a:solidFill>
                <a:schemeClr val="tx2"/>
              </a:solidFill>
            </a:endParaRPr>
          </a:p>
        </p:txBody>
      </p:sp>
      <p:sp>
        <p:nvSpPr>
          <p:cNvPr id="41" name="Content Placeholder 40">
            <a:extLst>
              <a:ext uri="{FF2B5EF4-FFF2-40B4-BE49-F238E27FC236}">
                <a16:creationId xmlns:a16="http://schemas.microsoft.com/office/drawing/2014/main" id="{E7F9C65E-EFB9-BF5F-0152-18EB42B50612}"/>
              </a:ext>
            </a:extLst>
          </p:cNvPr>
          <p:cNvSpPr>
            <a:spLocks noGrp="1"/>
          </p:cNvSpPr>
          <p:nvPr>
            <p:ph sz="quarter" idx="23"/>
          </p:nvPr>
        </p:nvSpPr>
        <p:spPr/>
        <p:txBody>
          <a:bodyPr/>
          <a:lstStyle/>
          <a:p>
            <a:pPr algn="ctr"/>
            <a:r>
              <a:rPr lang="en-US" sz="1400" dirty="0">
                <a:solidFill>
                  <a:schemeClr val="tx2"/>
                </a:solidFill>
              </a:rPr>
              <a:t>IRB 5710 3,0 m</a:t>
            </a:r>
          </a:p>
        </p:txBody>
      </p:sp>
      <p:sp>
        <p:nvSpPr>
          <p:cNvPr id="42" name="Content Placeholder 41">
            <a:extLst>
              <a:ext uri="{FF2B5EF4-FFF2-40B4-BE49-F238E27FC236}">
                <a16:creationId xmlns:a16="http://schemas.microsoft.com/office/drawing/2014/main" id="{06415B34-5023-F930-6D97-C18A90C542DA}"/>
              </a:ext>
            </a:extLst>
          </p:cNvPr>
          <p:cNvSpPr>
            <a:spLocks noGrp="1"/>
          </p:cNvSpPr>
          <p:nvPr>
            <p:ph sz="quarter" idx="24"/>
          </p:nvPr>
        </p:nvSpPr>
        <p:spPr/>
        <p:txBody>
          <a:bodyPr/>
          <a:lstStyle/>
          <a:p>
            <a:pPr algn="ctr"/>
            <a:r>
              <a:rPr lang="en-US" sz="1400" dirty="0">
                <a:solidFill>
                  <a:schemeClr val="tx2"/>
                </a:solidFill>
              </a:rPr>
              <a:t>IRB 5710 3,0 m </a:t>
            </a:r>
            <a:r>
              <a:rPr lang="en-US" sz="1400" dirty="0" err="1">
                <a:solidFill>
                  <a:schemeClr val="tx2"/>
                </a:solidFill>
              </a:rPr>
              <a:t>LeanID</a:t>
            </a:r>
            <a:endParaRPr lang="en-US" sz="1400" dirty="0">
              <a:solidFill>
                <a:schemeClr val="tx2"/>
              </a:solidFill>
            </a:endParaRPr>
          </a:p>
        </p:txBody>
      </p:sp>
      <p:sp>
        <p:nvSpPr>
          <p:cNvPr id="32" name="Footer Placeholder 7">
            <a:extLst>
              <a:ext uri="{FF2B5EF4-FFF2-40B4-BE49-F238E27FC236}">
                <a16:creationId xmlns:a16="http://schemas.microsoft.com/office/drawing/2014/main" id="{89C953A6-DC1E-64A6-BB6E-F5D0F59EBB13}"/>
              </a:ext>
            </a:extLst>
          </p:cNvPr>
          <p:cNvSpPr>
            <a:spLocks noGrp="1"/>
          </p:cNvSpPr>
          <p:nvPr>
            <p:ph type="ftr" sz="quarter" idx="10"/>
          </p:nvPr>
        </p:nvSpPr>
        <p:spPr/>
        <p:txBody>
          <a:bodyPr/>
          <a:lstStyle/>
          <a:p>
            <a:endParaRPr lang="en-US" noProof="0"/>
          </a:p>
        </p:txBody>
      </p:sp>
      <p:sp>
        <p:nvSpPr>
          <p:cNvPr id="7" name="Date Placeholder 6">
            <a:extLst>
              <a:ext uri="{FF2B5EF4-FFF2-40B4-BE49-F238E27FC236}">
                <a16:creationId xmlns:a16="http://schemas.microsoft.com/office/drawing/2014/main" id="{3AB60308-006C-37AA-505D-57802D28DDD2}"/>
              </a:ext>
            </a:extLst>
          </p:cNvPr>
          <p:cNvSpPr>
            <a:spLocks noGrp="1"/>
          </p:cNvSpPr>
          <p:nvPr>
            <p:ph type="dt" sz="half" idx="11"/>
          </p:nvPr>
        </p:nvSpPr>
        <p:spPr/>
        <p:txBody>
          <a:bodyPr anchor="ctr">
            <a:normAutofit fontScale="25000" lnSpcReduction="20000"/>
          </a:bodyPr>
          <a:lstStyle/>
          <a:p>
            <a:pPr>
              <a:lnSpc>
                <a:spcPct val="90000"/>
              </a:lnSpc>
              <a:spcAft>
                <a:spcPts val="600"/>
              </a:spcAft>
            </a:pPr>
            <a:fld id="{B2016A11-4950-4F3F-938B-45DEE5F72969}" type="datetime4">
              <a:rPr lang="en-US" noProof="0" smtClean="0"/>
              <a:pPr>
                <a:lnSpc>
                  <a:spcPct val="90000"/>
                </a:lnSpc>
                <a:spcAft>
                  <a:spcPts val="600"/>
                </a:spcAft>
              </a:pPr>
              <a:t>February 26, 2026</a:t>
            </a:fld>
            <a:endParaRPr lang="en-US" noProof="0"/>
          </a:p>
        </p:txBody>
      </p:sp>
      <p:sp>
        <p:nvSpPr>
          <p:cNvPr id="8" name="Slide Number Placeholder 7">
            <a:extLst>
              <a:ext uri="{FF2B5EF4-FFF2-40B4-BE49-F238E27FC236}">
                <a16:creationId xmlns:a16="http://schemas.microsoft.com/office/drawing/2014/main" id="{42221B9F-11BC-9966-9748-8E87A5FE83A0}"/>
              </a:ext>
            </a:extLst>
          </p:cNvPr>
          <p:cNvSpPr>
            <a:spLocks noGrp="1"/>
          </p:cNvSpPr>
          <p:nvPr>
            <p:ph type="sldNum" sz="quarter" idx="12"/>
          </p:nvPr>
        </p:nvSpPr>
        <p:spPr/>
        <p:txBody>
          <a:bodyPr anchor="ctr">
            <a:normAutofit fontScale="25000" lnSpcReduction="20000"/>
          </a:bodyPr>
          <a:lstStyle/>
          <a:p>
            <a:pPr>
              <a:lnSpc>
                <a:spcPct val="90000"/>
              </a:lnSpc>
              <a:spcAft>
                <a:spcPts val="600"/>
              </a:spcAft>
            </a:pPr>
            <a:r>
              <a:rPr lang="en-US" noProof="0"/>
              <a:t>Slide </a:t>
            </a:r>
            <a:fld id="{619F89D8-7AE3-494A-97F3-03D680869632}" type="slidenum">
              <a:rPr lang="en-US" noProof="0" smtClean="0"/>
              <a:pPr>
                <a:lnSpc>
                  <a:spcPct val="90000"/>
                </a:lnSpc>
                <a:spcAft>
                  <a:spcPts val="600"/>
                </a:spcAft>
              </a:pPr>
              <a:t>25</a:t>
            </a:fld>
            <a:endParaRPr lang="en-US" noProof="0"/>
          </a:p>
        </p:txBody>
      </p:sp>
      <p:pic>
        <p:nvPicPr>
          <p:cNvPr id="3" name="Picture 2" descr="A close-up of a machine&#10;&#10;Description automatically generated with low confidence">
            <a:extLst>
              <a:ext uri="{FF2B5EF4-FFF2-40B4-BE49-F238E27FC236}">
                <a16:creationId xmlns:a16="http://schemas.microsoft.com/office/drawing/2014/main" id="{7D553614-FCDB-F05E-1BCF-429E6EBEDF0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03890" y="2619102"/>
            <a:ext cx="2415189" cy="2008800"/>
          </a:xfrm>
          <a:prstGeom prst="rect">
            <a:avLst/>
          </a:prstGeom>
        </p:spPr>
      </p:pic>
      <p:pic>
        <p:nvPicPr>
          <p:cNvPr id="4" name="Picture 3" descr="A close-up of a machine&#10;&#10;Description automatically generated with medium confidence">
            <a:extLst>
              <a:ext uri="{FF2B5EF4-FFF2-40B4-BE49-F238E27FC236}">
                <a16:creationId xmlns:a16="http://schemas.microsoft.com/office/drawing/2014/main" id="{1B1B76AB-15C4-8E63-D58D-D46D53ED602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83260" y="2619483"/>
            <a:ext cx="2171830" cy="2008800"/>
          </a:xfrm>
          <a:prstGeom prst="rect">
            <a:avLst/>
          </a:prstGeom>
        </p:spPr>
      </p:pic>
      <p:pic>
        <p:nvPicPr>
          <p:cNvPr id="5" name="Picture 4" descr="A close-up of a machine&#10;&#10;Description automatically generated with medium confidence">
            <a:extLst>
              <a:ext uri="{FF2B5EF4-FFF2-40B4-BE49-F238E27FC236}">
                <a16:creationId xmlns:a16="http://schemas.microsoft.com/office/drawing/2014/main" id="{69086B5F-AFBF-91F1-D365-7E5091B4B81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267545" y="2619102"/>
            <a:ext cx="2297243" cy="2008800"/>
          </a:xfrm>
          <a:prstGeom prst="rect">
            <a:avLst/>
          </a:prstGeom>
        </p:spPr>
      </p:pic>
      <p:pic>
        <p:nvPicPr>
          <p:cNvPr id="6" name="Picture 5" descr="A close-up of a machine&#10;&#10;Description automatically generated with low confidence">
            <a:extLst>
              <a:ext uri="{FF2B5EF4-FFF2-40B4-BE49-F238E27FC236}">
                <a16:creationId xmlns:a16="http://schemas.microsoft.com/office/drawing/2014/main" id="{0EEE8B94-4F96-21D4-FD35-51A0C9DB832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774379" y="2622235"/>
            <a:ext cx="2691867" cy="2008800"/>
          </a:xfrm>
          <a:prstGeom prst="rect">
            <a:avLst/>
          </a:prstGeom>
        </p:spPr>
      </p:pic>
    </p:spTree>
    <p:extLst>
      <p:ext uri="{BB962C8B-B14F-4D97-AF65-F5344CB8AC3E}">
        <p14:creationId xmlns:p14="http://schemas.microsoft.com/office/powerpoint/2010/main" val="365147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3300-326 – 180kg / 2.6m</a:t>
            </a:r>
            <a:endParaRPr lang="en-US"/>
          </a:p>
        </p:txBody>
      </p:sp>
      <p:sp>
        <p:nvSpPr>
          <p:cNvPr id="11" name="Content Placeholder 10">
            <a:extLst>
              <a:ext uri="{FF2B5EF4-FFF2-40B4-BE49-F238E27FC236}">
                <a16:creationId xmlns:a16="http://schemas.microsoft.com/office/drawing/2014/main" id="{E5CE4661-2A19-436C-327C-997922B2E651}"/>
              </a:ext>
            </a:extLst>
          </p:cNvPr>
          <p:cNvSpPr>
            <a:spLocks noGrp="1"/>
          </p:cNvSpPr>
          <p:nvPr>
            <p:ph sz="quarter" idx="17"/>
          </p:nvPr>
        </p:nvSpPr>
        <p:spPr>
          <a:xfrm>
            <a:off x="331200" y="1929599"/>
            <a:ext cx="5658438" cy="4247363"/>
          </a:xfrm>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Load Diagram</a:t>
            </a:r>
          </a:p>
          <a:p>
            <a:pPr marL="0" marR="0" indent="0" algn="l" rtl="0" eaLnBrk="1" fontAlgn="auto" latinLnBrk="0" hangingPunct="1">
              <a:spcBef>
                <a:spcPts val="0"/>
              </a:spcBef>
              <a:spcAft>
                <a:spcPts val="0"/>
              </a:spcAft>
            </a:pPr>
            <a:r>
              <a:rPr lang="en-US" dirty="0"/>
              <a:t>Armload: Upper Arm 20kg</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a:pPr/>
              <a:t>February 26, 2026</a:t>
            </a:fld>
            <a:endParaRPr lang="en-US"/>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a:t>Slide </a:t>
            </a:r>
            <a:fld id="{619F89D8-7AE3-494A-97F3-03D680869632}" type="slidenum">
              <a:rPr lang="en-US"/>
              <a:pPr/>
              <a:t>26</a:t>
            </a:fld>
            <a:endParaRPr lang="en-US"/>
          </a:p>
        </p:txBody>
      </p:sp>
      <p:graphicFrame>
        <p:nvGraphicFramePr>
          <p:cNvPr id="15" name="Chart 14">
            <a:extLst>
              <a:ext uri="{FF2B5EF4-FFF2-40B4-BE49-F238E27FC236}">
                <a16:creationId xmlns:a16="http://schemas.microsoft.com/office/drawing/2014/main" id="{0665B088-8C93-4036-AF16-283331B1D5F6}"/>
              </a:ext>
            </a:extLst>
          </p:cNvPr>
          <p:cNvGraphicFramePr>
            <a:graphicFrameLocks/>
          </p:cNvGraphicFramePr>
          <p:nvPr/>
        </p:nvGraphicFramePr>
        <p:xfrm>
          <a:off x="250080" y="2446544"/>
          <a:ext cx="3533816" cy="3798360"/>
        </p:xfrm>
        <a:graphic>
          <a:graphicData uri="http://schemas.openxmlformats.org/drawingml/2006/chart">
            <c:chart xmlns:c="http://schemas.openxmlformats.org/drawingml/2006/chart" xmlns:r="http://schemas.openxmlformats.org/officeDocument/2006/relationships" r:id="rId4"/>
          </a:graphicData>
        </a:graphic>
      </p:graphicFrame>
      <p:pic>
        <p:nvPicPr>
          <p:cNvPr id="19" name="Content Placeholder 12">
            <a:extLst>
              <a:ext uri="{FF2B5EF4-FFF2-40B4-BE49-F238E27FC236}">
                <a16:creationId xmlns:a16="http://schemas.microsoft.com/office/drawing/2014/main" id="{F1E35017-A4D4-8AF2-108E-6744462E3F7A}"/>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a:stretch/>
        </p:blipFill>
        <p:spPr bwMode="gray">
          <a:xfrm>
            <a:off x="7122670" y="1928813"/>
            <a:ext cx="3820409" cy="4248150"/>
          </a:xfrm>
          <a:prstGeom prst="rect">
            <a:avLst/>
          </a:prstGeom>
          <a:noFill/>
          <a:ln>
            <a:noFill/>
          </a:ln>
        </p:spPr>
      </p:pic>
    </p:spTree>
    <p:custDataLst>
      <p:custData r:id="rId1"/>
      <p:custData r:id="rId2"/>
    </p:custDataLst>
    <p:extLst>
      <p:ext uri="{BB962C8B-B14F-4D97-AF65-F5344CB8AC3E}">
        <p14:creationId xmlns:p14="http://schemas.microsoft.com/office/powerpoint/2010/main" val="123266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3300-326 – 180kg / 2.6m</a:t>
            </a:r>
            <a:endParaRPr lang="en-US"/>
          </a:p>
        </p:txBody>
      </p:sp>
      <p:sp>
        <p:nvSpPr>
          <p:cNvPr id="8" name="Content Placeholder 7">
            <a:extLst>
              <a:ext uri="{FF2B5EF4-FFF2-40B4-BE49-F238E27FC236}">
                <a16:creationId xmlns:a16="http://schemas.microsoft.com/office/drawing/2014/main" id="{507ABFD6-28A1-C827-82C6-754C4067A52A}"/>
              </a:ext>
            </a:extLst>
          </p:cNvPr>
          <p:cNvSpPr>
            <a:spLocks noGrp="1"/>
          </p:cNvSpPr>
          <p:nvPr>
            <p:ph sz="quarter" idx="18"/>
          </p:nvPr>
        </p:nvSpPr>
        <p:spPr/>
        <p:txBody>
          <a:bodyPr vert="horz" lIns="0" tIns="0" rIns="0" bIns="0" rtlCol="0" anchor="t">
            <a:noAutofit/>
          </a:bodyPr>
          <a:lstStyle/>
          <a:p>
            <a:pPr marL="0" marR="0" indent="0" algn="l" rtl="0" eaLnBrk="1" fontAlgn="auto" latinLnBrk="0" hangingPunct="1">
              <a:spcBef>
                <a:spcPts val="0"/>
              </a:spcBef>
              <a:spcAft>
                <a:spcPts val="0"/>
              </a:spcAft>
            </a:pPr>
            <a:r>
              <a:rPr lang="en-US" b="1" dirty="0">
                <a:solidFill>
                  <a:schemeClr val="tx2"/>
                </a:solidFill>
              </a:rPr>
              <a:t>Working Range</a:t>
            </a:r>
          </a:p>
          <a:p>
            <a:pPr marL="283845" lvl="1" indent="-283845">
              <a:spcBef>
                <a:spcPts val="0"/>
              </a:spcBef>
            </a:pPr>
            <a:r>
              <a:rPr lang="en-US" dirty="0"/>
              <a:t>Axis 1 ±170°</a:t>
            </a:r>
          </a:p>
          <a:p>
            <a:pPr marL="283845" lvl="1" indent="-283845">
              <a:spcBef>
                <a:spcPts val="0"/>
              </a:spcBef>
            </a:pPr>
            <a:r>
              <a:rPr lang="en-US" dirty="0"/>
              <a:t>Axis 2 +145°/-75°</a:t>
            </a:r>
          </a:p>
          <a:p>
            <a:pPr marL="283845" lvl="1" indent="-283845">
              <a:spcBef>
                <a:spcPts val="0"/>
              </a:spcBef>
            </a:pPr>
            <a:r>
              <a:rPr lang="en-US" dirty="0"/>
              <a:t>Axis 3 +70°/-180°</a:t>
            </a:r>
          </a:p>
          <a:p>
            <a:pPr marL="283845" lvl="1" indent="-283845">
              <a:spcBef>
                <a:spcPts val="0"/>
              </a:spcBef>
            </a:pPr>
            <a:r>
              <a:rPr lang="en-US" dirty="0"/>
              <a:t>Axis 4 ±300°</a:t>
            </a:r>
          </a:p>
          <a:p>
            <a:pPr marL="283845" lvl="1" indent="-283845">
              <a:spcBef>
                <a:spcPts val="0"/>
              </a:spcBef>
            </a:pPr>
            <a:r>
              <a:rPr lang="en-US" dirty="0"/>
              <a:t>Axis 5 ±130°</a:t>
            </a:r>
          </a:p>
          <a:p>
            <a:pPr marL="283845" lvl="1" indent="-283845">
              <a:spcBef>
                <a:spcPts val="0"/>
              </a:spcBef>
            </a:pPr>
            <a:r>
              <a:rPr lang="en-US" dirty="0"/>
              <a:t>Axis 6 ±360°</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Weight</a:t>
            </a:r>
          </a:p>
          <a:p>
            <a:pPr marL="283845" lvl="1" indent="-283845" fontAlgn="t">
              <a:spcBef>
                <a:spcPts val="0"/>
              </a:spcBef>
            </a:pPr>
            <a:r>
              <a:rPr lang="en-US" dirty="0"/>
              <a:t>974kg</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27</a:t>
            </a:fld>
            <a:endParaRPr lang="en-US" noProof="0"/>
          </a:p>
        </p:txBody>
      </p:sp>
      <p:grpSp>
        <p:nvGrpSpPr>
          <p:cNvPr id="17" name="Group 16">
            <a:extLst>
              <a:ext uri="{FF2B5EF4-FFF2-40B4-BE49-F238E27FC236}">
                <a16:creationId xmlns:a16="http://schemas.microsoft.com/office/drawing/2014/main" id="{80482645-815C-4677-B778-675622C264A9}"/>
              </a:ext>
            </a:extLst>
          </p:cNvPr>
          <p:cNvGrpSpPr/>
          <p:nvPr/>
        </p:nvGrpSpPr>
        <p:grpSpPr>
          <a:xfrm>
            <a:off x="6290970" y="532435"/>
            <a:ext cx="5792052" cy="5251620"/>
            <a:chOff x="3929691" y="-1937244"/>
            <a:chExt cx="5729890" cy="5195257"/>
          </a:xfrm>
        </p:grpSpPr>
        <p:pic>
          <p:nvPicPr>
            <p:cNvPr id="18" name="Picture 2">
              <a:extLst>
                <a:ext uri="{FF2B5EF4-FFF2-40B4-BE49-F238E27FC236}">
                  <a16:creationId xmlns:a16="http://schemas.microsoft.com/office/drawing/2014/main" id="{21531C0A-3408-42FD-83F6-567A8EAFE3B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929691" y="-1937244"/>
              <a:ext cx="2887835" cy="274019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C6B0E2B0-FD7D-44D9-8EC4-D61F1F1090B9}"/>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948838" y="-1868168"/>
              <a:ext cx="2524814" cy="258493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a:extLst>
                <a:ext uri="{FF2B5EF4-FFF2-40B4-BE49-F238E27FC236}">
                  <a16:creationId xmlns:a16="http://schemas.microsoft.com/office/drawing/2014/main" id="{5B7EF1A7-AC3E-439C-A73D-C328A95DCE82}"/>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4216892" y="823526"/>
              <a:ext cx="2345843" cy="24344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a:extLst>
                <a:ext uri="{FF2B5EF4-FFF2-40B4-BE49-F238E27FC236}">
                  <a16:creationId xmlns:a16="http://schemas.microsoft.com/office/drawing/2014/main" id="{A5E0D4E5-71E1-46BE-AC0C-1276912DF97D}"/>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717575" y="679760"/>
              <a:ext cx="2942006" cy="2574255"/>
            </a:xfrm>
            <a:prstGeom prst="rect">
              <a:avLst/>
            </a:prstGeom>
            <a:noFill/>
            <a:extLst>
              <a:ext uri="{909E8E84-426E-40DD-AFC4-6F175D3DCCD1}">
                <a14:hiddenFill xmlns:a14="http://schemas.microsoft.com/office/drawing/2010/main">
                  <a:solidFill>
                    <a:srgbClr val="FFFFFF"/>
                  </a:solidFill>
                </a14:hiddenFill>
              </a:ext>
            </a:extLst>
          </p:spPr>
        </p:pic>
      </p:grpSp>
    </p:spTree>
    <p:custDataLst>
      <p:custData r:id="rId1"/>
      <p:custData r:id="rId2"/>
    </p:custDataLst>
    <p:extLst>
      <p:ext uri="{BB962C8B-B14F-4D97-AF65-F5344CB8AC3E}">
        <p14:creationId xmlns:p14="http://schemas.microsoft.com/office/powerpoint/2010/main" val="332260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07276597-9BE6-4AF7-A925-F51518A4D9ED}"/>
              </a:ext>
            </a:extLst>
          </p:cNvPr>
          <p:cNvGraphicFramePr>
            <a:graphicFrameLocks/>
          </p:cNvGraphicFramePr>
          <p:nvPr/>
        </p:nvGraphicFramePr>
        <p:xfrm>
          <a:off x="273922" y="1637301"/>
          <a:ext cx="4030505" cy="4163069"/>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3300-327 – 125kg / 3.0m</a:t>
            </a:r>
            <a:endParaRPr lang="en-US"/>
          </a:p>
        </p:txBody>
      </p:sp>
      <p:sp>
        <p:nvSpPr>
          <p:cNvPr id="7" name="Content Placeholder 6">
            <a:extLst>
              <a:ext uri="{FF2B5EF4-FFF2-40B4-BE49-F238E27FC236}">
                <a16:creationId xmlns:a16="http://schemas.microsoft.com/office/drawing/2014/main" id="{93E79349-0BE5-C214-1122-6E9AFE06604B}"/>
              </a:ext>
            </a:extLst>
          </p:cNvPr>
          <p:cNvSpPr>
            <a:spLocks noGrp="1"/>
          </p:cNvSpPr>
          <p:nvPr>
            <p:ph sz="quarter" idx="17"/>
          </p:nvPr>
        </p:nvSpPr>
        <p:spPr>
          <a:xfrm>
            <a:off x="331200" y="1929600"/>
            <a:ext cx="5658438" cy="4237200"/>
          </a:xfrm>
        </p:spPr>
        <p:txBody>
          <a:bodyPr/>
          <a:lstStyle/>
          <a:p>
            <a:pPr marL="0" marR="0" indent="0" algn="l" rtl="0" eaLnBrk="1" fontAlgn="auto" latinLnBrk="0" hangingPunct="1">
              <a:spcBef>
                <a:spcPts val="0"/>
              </a:spcBef>
              <a:spcAft>
                <a:spcPts val="0"/>
              </a:spcAft>
            </a:pPr>
            <a:r>
              <a:rPr lang="en-US" b="1" dirty="0">
                <a:solidFill>
                  <a:schemeClr val="tx2"/>
                </a:solidFill>
              </a:rPr>
              <a:t>Load Diagram</a:t>
            </a:r>
          </a:p>
          <a:p>
            <a:pPr marL="0" marR="0" indent="0" algn="l" rtl="0" eaLnBrk="1" fontAlgn="auto" latinLnBrk="0" hangingPunct="1">
              <a:spcBef>
                <a:spcPts val="0"/>
              </a:spcBef>
              <a:spcAft>
                <a:spcPts val="0"/>
              </a:spcAft>
            </a:pPr>
            <a:r>
              <a:rPr lang="en-US" dirty="0"/>
              <a:t>Armload: Upper Arm 20kg</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28</a:t>
            </a:fld>
            <a:endParaRPr lang="en-US" noProof="0"/>
          </a:p>
        </p:txBody>
      </p:sp>
      <p:pic>
        <p:nvPicPr>
          <p:cNvPr id="11" name="Content Placeholder 12">
            <a:extLst>
              <a:ext uri="{FF2B5EF4-FFF2-40B4-BE49-F238E27FC236}">
                <a16:creationId xmlns:a16="http://schemas.microsoft.com/office/drawing/2014/main" id="{EC4818DE-F310-07F0-4948-12A764B5DC45}"/>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a:stretch/>
        </p:blipFill>
        <p:spPr>
          <a:xfrm>
            <a:off x="6667683" y="1928813"/>
            <a:ext cx="4730383" cy="4238625"/>
          </a:xfrm>
          <a:prstGeom prst="rect">
            <a:avLst/>
          </a:prstGeom>
        </p:spPr>
      </p:pic>
    </p:spTree>
    <p:custDataLst>
      <p:custData r:id="rId1"/>
      <p:custData r:id="rId2"/>
    </p:custDataLst>
    <p:extLst>
      <p:ext uri="{BB962C8B-B14F-4D97-AF65-F5344CB8AC3E}">
        <p14:creationId xmlns:p14="http://schemas.microsoft.com/office/powerpoint/2010/main" val="247459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3574F4E-1548-0596-4765-150D65F80071}"/>
              </a:ext>
            </a:extLst>
          </p:cNvPr>
          <p:cNvSpPr>
            <a:spLocks noGrp="1"/>
          </p:cNvSpPr>
          <p:nvPr>
            <p:ph type="pic" sz="quarter" idx="17"/>
          </p:nvPr>
        </p:nvSpPr>
        <p:spPr/>
        <p:txBody>
          <a:bodyPr/>
          <a:lstStyle/>
          <a:p>
            <a:endParaRPr lang="en-US"/>
          </a:p>
        </p:txBody>
      </p:sp>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3300-327 – 125kg / 3.0m</a:t>
            </a:r>
            <a:endParaRPr lang="en-US"/>
          </a:p>
        </p:txBody>
      </p:sp>
      <p:sp>
        <p:nvSpPr>
          <p:cNvPr id="8" name="Content Placeholder 7">
            <a:extLst>
              <a:ext uri="{FF2B5EF4-FFF2-40B4-BE49-F238E27FC236}">
                <a16:creationId xmlns:a16="http://schemas.microsoft.com/office/drawing/2014/main" id="{F78029D9-E53E-7854-CC95-17573EDAE4A8}"/>
              </a:ext>
            </a:extLst>
          </p:cNvPr>
          <p:cNvSpPr>
            <a:spLocks noGrp="1"/>
          </p:cNvSpPr>
          <p:nvPr>
            <p:ph sz="quarter" idx="18"/>
          </p:nvPr>
        </p:nvSpPr>
        <p:spPr/>
        <p:txBody>
          <a:bodyPr/>
          <a:lstStyle/>
          <a:p>
            <a:pPr marL="0" marR="0" indent="0" algn="l" rtl="0" eaLnBrk="1" fontAlgn="auto" latinLnBrk="0" hangingPunct="1">
              <a:spcBef>
                <a:spcPts val="0"/>
              </a:spcBef>
              <a:spcAft>
                <a:spcPts val="0"/>
              </a:spcAft>
            </a:pPr>
            <a:r>
              <a:rPr lang="en-US" b="1" dirty="0">
                <a:solidFill>
                  <a:schemeClr val="tx2"/>
                </a:solidFill>
              </a:rPr>
              <a:t>Working Range</a:t>
            </a:r>
          </a:p>
          <a:p>
            <a:pPr lvl="1">
              <a:spcBef>
                <a:spcPts val="0"/>
              </a:spcBef>
            </a:pPr>
            <a:r>
              <a:rPr lang="en-US" dirty="0"/>
              <a:t>Axis 1 ±170°</a:t>
            </a:r>
          </a:p>
          <a:p>
            <a:pPr lvl="1">
              <a:spcBef>
                <a:spcPts val="0"/>
              </a:spcBef>
            </a:pPr>
            <a:r>
              <a:rPr lang="en-US" dirty="0"/>
              <a:t>Axis 2 +145°/-75°</a:t>
            </a:r>
          </a:p>
          <a:p>
            <a:pPr lvl="1">
              <a:spcBef>
                <a:spcPts val="0"/>
              </a:spcBef>
            </a:pPr>
            <a:r>
              <a:rPr lang="en-US" dirty="0"/>
              <a:t>Axis 3 +70°/-180°</a:t>
            </a:r>
          </a:p>
          <a:p>
            <a:pPr lvl="1">
              <a:spcBef>
                <a:spcPts val="0"/>
              </a:spcBef>
            </a:pPr>
            <a:r>
              <a:rPr lang="en-US" dirty="0"/>
              <a:t>Axis 4 ±300°</a:t>
            </a:r>
          </a:p>
          <a:p>
            <a:pPr lvl="1">
              <a:spcBef>
                <a:spcPts val="0"/>
              </a:spcBef>
            </a:pPr>
            <a:r>
              <a:rPr lang="en-US" dirty="0"/>
              <a:t>Axis 5 ±130°</a:t>
            </a:r>
          </a:p>
          <a:p>
            <a:pPr lvl="1">
              <a:spcBef>
                <a:spcPts val="0"/>
              </a:spcBef>
            </a:pPr>
            <a:r>
              <a:rPr lang="en-US" dirty="0"/>
              <a:t>Axis 6 ±360°</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Weight</a:t>
            </a:r>
          </a:p>
          <a:p>
            <a:pPr lvl="1" fontAlgn="t">
              <a:spcBef>
                <a:spcPts val="0"/>
              </a:spcBef>
            </a:pPr>
            <a:r>
              <a:rPr lang="en-US" dirty="0"/>
              <a:t>970kg</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29</a:t>
            </a:fld>
            <a:endParaRPr lang="en-US" noProof="0"/>
          </a:p>
        </p:txBody>
      </p:sp>
      <p:grpSp>
        <p:nvGrpSpPr>
          <p:cNvPr id="16" name="Group 15">
            <a:extLst>
              <a:ext uri="{FF2B5EF4-FFF2-40B4-BE49-F238E27FC236}">
                <a16:creationId xmlns:a16="http://schemas.microsoft.com/office/drawing/2014/main" id="{561045A9-EBBB-4C19-BF68-12645EE39200}"/>
              </a:ext>
            </a:extLst>
          </p:cNvPr>
          <p:cNvGrpSpPr/>
          <p:nvPr/>
        </p:nvGrpSpPr>
        <p:grpSpPr>
          <a:xfrm>
            <a:off x="6110603" y="691200"/>
            <a:ext cx="5994270" cy="5573351"/>
            <a:chOff x="3048991" y="-2971188"/>
            <a:chExt cx="6786704" cy="6310140"/>
          </a:xfrm>
        </p:grpSpPr>
        <p:pic>
          <p:nvPicPr>
            <p:cNvPr id="17" name="Picture 8">
              <a:extLst>
                <a:ext uri="{FF2B5EF4-FFF2-40B4-BE49-F238E27FC236}">
                  <a16:creationId xmlns:a16="http://schemas.microsoft.com/office/drawing/2014/main" id="{3D68C33F-EE6F-436C-85A0-DD7E7A74211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14490" y="225907"/>
              <a:ext cx="3421205" cy="299355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a:extLst>
                <a:ext uri="{FF2B5EF4-FFF2-40B4-BE49-F238E27FC236}">
                  <a16:creationId xmlns:a16="http://schemas.microsoft.com/office/drawing/2014/main" id="{06ABC516-EB26-456C-8644-FE8D5E1F99B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361772" y="419155"/>
              <a:ext cx="4119100" cy="291979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BC31426F-BEE1-4C62-9EC2-8DCBABB50C87}"/>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048991" y="-2971188"/>
              <a:ext cx="3442558" cy="339075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a:extLst>
                <a:ext uri="{FF2B5EF4-FFF2-40B4-BE49-F238E27FC236}">
                  <a16:creationId xmlns:a16="http://schemas.microsoft.com/office/drawing/2014/main" id="{D6359FF9-0F10-41B9-85AE-251BEF6EE3C2}"/>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673809" y="-2787883"/>
              <a:ext cx="2878537" cy="2912243"/>
            </a:xfrm>
            <a:prstGeom prst="rect">
              <a:avLst/>
            </a:prstGeom>
            <a:noFill/>
            <a:extLst>
              <a:ext uri="{909E8E84-426E-40DD-AFC4-6F175D3DCCD1}">
                <a14:hiddenFill xmlns:a14="http://schemas.microsoft.com/office/drawing/2010/main">
                  <a:solidFill>
                    <a:srgbClr val="FFFFFF"/>
                  </a:solidFill>
                </a14:hiddenFill>
              </a:ext>
            </a:extLst>
          </p:spPr>
        </p:pic>
      </p:grpSp>
    </p:spTree>
    <p:custDataLst>
      <p:custData r:id="rId1"/>
      <p:custData r:id="rId2"/>
    </p:custDataLst>
    <p:extLst>
      <p:ext uri="{BB962C8B-B14F-4D97-AF65-F5344CB8AC3E}">
        <p14:creationId xmlns:p14="http://schemas.microsoft.com/office/powerpoint/2010/main" val="291363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3300-328 – 155kg / 2.6m LeanID</a:t>
            </a:r>
            <a:endParaRPr lang="en-US"/>
          </a:p>
        </p:txBody>
      </p:sp>
      <p:sp>
        <p:nvSpPr>
          <p:cNvPr id="7" name="Content Placeholder 6">
            <a:extLst>
              <a:ext uri="{FF2B5EF4-FFF2-40B4-BE49-F238E27FC236}">
                <a16:creationId xmlns:a16="http://schemas.microsoft.com/office/drawing/2014/main" id="{0B6D012A-DAB2-6D4E-D866-957767BD2401}"/>
              </a:ext>
            </a:extLst>
          </p:cNvPr>
          <p:cNvSpPr>
            <a:spLocks noGrp="1"/>
          </p:cNvSpPr>
          <p:nvPr>
            <p:ph sz="quarter" idx="17"/>
          </p:nvPr>
        </p:nvSpPr>
        <p:spPr>
          <a:xfrm>
            <a:off x="331200" y="1929599"/>
            <a:ext cx="5658438" cy="4247363"/>
          </a:xfrm>
        </p:spPr>
        <p:txBody>
          <a:bodyPr/>
          <a:lstStyle/>
          <a:p>
            <a:pPr marL="0" marR="0" indent="0" algn="l" rtl="0" eaLnBrk="1" fontAlgn="auto" latinLnBrk="0" hangingPunct="1">
              <a:spcBef>
                <a:spcPts val="0"/>
              </a:spcBef>
              <a:spcAft>
                <a:spcPts val="0"/>
              </a:spcAft>
            </a:pPr>
            <a:r>
              <a:rPr lang="en-US" b="1" dirty="0">
                <a:solidFill>
                  <a:schemeClr val="tx2"/>
                </a:solidFill>
              </a:rPr>
              <a:t>Load Diagram</a:t>
            </a:r>
          </a:p>
          <a:p>
            <a:pPr marL="0" marR="0" indent="0" algn="l" rtl="0" eaLnBrk="1" fontAlgn="auto" latinLnBrk="0" hangingPunct="1">
              <a:spcBef>
                <a:spcPts val="0"/>
              </a:spcBef>
              <a:spcAft>
                <a:spcPts val="0"/>
              </a:spcAft>
            </a:pPr>
            <a:r>
              <a:rPr lang="en-US" dirty="0"/>
              <a:t>Armload: </a:t>
            </a:r>
            <a:r>
              <a:rPr lang="en-US" dirty="0" err="1"/>
              <a:t>LeanID</a:t>
            </a:r>
            <a:r>
              <a:rPr lang="en-US" dirty="0"/>
              <a:t> SW</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30</a:t>
            </a:fld>
            <a:endParaRPr lang="en-US" noProof="0"/>
          </a:p>
        </p:txBody>
      </p:sp>
      <p:graphicFrame>
        <p:nvGraphicFramePr>
          <p:cNvPr id="16" name="Chart 15">
            <a:extLst>
              <a:ext uri="{FF2B5EF4-FFF2-40B4-BE49-F238E27FC236}">
                <a16:creationId xmlns:a16="http://schemas.microsoft.com/office/drawing/2014/main" id="{485AD712-F63B-4CAC-B9B3-C22285B69D42}"/>
              </a:ext>
            </a:extLst>
          </p:cNvPr>
          <p:cNvGraphicFramePr>
            <a:graphicFrameLocks/>
          </p:cNvGraphicFramePr>
          <p:nvPr/>
        </p:nvGraphicFramePr>
        <p:xfrm>
          <a:off x="108147" y="2380263"/>
          <a:ext cx="3007875" cy="3322388"/>
        </p:xfrm>
        <a:graphic>
          <a:graphicData uri="http://schemas.openxmlformats.org/drawingml/2006/chart">
            <c:chart xmlns:c="http://schemas.openxmlformats.org/drawingml/2006/chart" xmlns:r="http://schemas.openxmlformats.org/officeDocument/2006/relationships" r:id="rId4"/>
          </a:graphicData>
        </a:graphic>
      </p:graphicFrame>
      <p:pic>
        <p:nvPicPr>
          <p:cNvPr id="11" name="Content Placeholder 10">
            <a:extLst>
              <a:ext uri="{FF2B5EF4-FFF2-40B4-BE49-F238E27FC236}">
                <a16:creationId xmlns:a16="http://schemas.microsoft.com/office/drawing/2014/main" id="{B433BC0D-7051-A24D-6100-9BEAC070A359}"/>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a:stretch/>
        </p:blipFill>
        <p:spPr>
          <a:xfrm>
            <a:off x="6960654" y="1928813"/>
            <a:ext cx="4144441" cy="4248150"/>
          </a:xfrm>
          <a:prstGeom prst="rect">
            <a:avLst/>
          </a:prstGeom>
        </p:spPr>
      </p:pic>
    </p:spTree>
    <p:custDataLst>
      <p:custData r:id="rId1"/>
      <p:custData r:id="rId2"/>
    </p:custDataLst>
    <p:extLst>
      <p:ext uri="{BB962C8B-B14F-4D97-AF65-F5344CB8AC3E}">
        <p14:creationId xmlns:p14="http://schemas.microsoft.com/office/powerpoint/2010/main" val="118809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3300-328 – 155kg / 2.6m LeanID</a:t>
            </a:r>
            <a:endParaRPr lang="en-US"/>
          </a:p>
        </p:txBody>
      </p:sp>
      <p:sp>
        <p:nvSpPr>
          <p:cNvPr id="8" name="Content Placeholder 7">
            <a:extLst>
              <a:ext uri="{FF2B5EF4-FFF2-40B4-BE49-F238E27FC236}">
                <a16:creationId xmlns:a16="http://schemas.microsoft.com/office/drawing/2014/main" id="{CC132471-4519-CB50-4528-AFDE46A36FCD}"/>
              </a:ext>
            </a:extLst>
          </p:cNvPr>
          <p:cNvSpPr>
            <a:spLocks noGrp="1"/>
          </p:cNvSpPr>
          <p:nvPr>
            <p:ph sz="quarter" idx="18"/>
          </p:nvPr>
        </p:nvSpPr>
        <p:spPr/>
        <p:txBody>
          <a:bodyPr/>
          <a:lstStyle/>
          <a:p>
            <a:pPr marL="0" marR="0" indent="0" algn="l" rtl="0" eaLnBrk="1" fontAlgn="auto" latinLnBrk="0" hangingPunct="1">
              <a:spcBef>
                <a:spcPts val="0"/>
              </a:spcBef>
              <a:spcAft>
                <a:spcPts val="0"/>
              </a:spcAft>
            </a:pPr>
            <a:r>
              <a:rPr lang="en-US" b="1" dirty="0">
                <a:solidFill>
                  <a:schemeClr val="tx2"/>
                </a:solidFill>
              </a:rPr>
              <a:t>Working Range</a:t>
            </a:r>
          </a:p>
          <a:p>
            <a:pPr lvl="1">
              <a:spcBef>
                <a:spcPts val="0"/>
              </a:spcBef>
            </a:pPr>
            <a:r>
              <a:rPr lang="en-US" dirty="0"/>
              <a:t>Axis 1 ±170°</a:t>
            </a:r>
          </a:p>
          <a:p>
            <a:pPr lvl="1">
              <a:spcBef>
                <a:spcPts val="0"/>
              </a:spcBef>
            </a:pPr>
            <a:r>
              <a:rPr lang="en-US" dirty="0"/>
              <a:t>Axis 2 +145°/-75°</a:t>
            </a:r>
          </a:p>
          <a:p>
            <a:pPr lvl="1">
              <a:spcBef>
                <a:spcPts val="0"/>
              </a:spcBef>
            </a:pPr>
            <a:r>
              <a:rPr lang="en-US" dirty="0"/>
              <a:t>Axis 3 +70°/-160°</a:t>
            </a:r>
          </a:p>
          <a:p>
            <a:pPr lvl="1">
              <a:spcBef>
                <a:spcPts val="0"/>
              </a:spcBef>
            </a:pPr>
            <a:r>
              <a:rPr lang="en-US" dirty="0"/>
              <a:t>Axis 4 ±300°</a:t>
            </a:r>
          </a:p>
          <a:p>
            <a:pPr lvl="1">
              <a:spcBef>
                <a:spcPts val="0"/>
              </a:spcBef>
            </a:pPr>
            <a:r>
              <a:rPr lang="en-US" dirty="0"/>
              <a:t>Axis 5 ±120°</a:t>
            </a:r>
          </a:p>
          <a:p>
            <a:pPr lvl="1">
              <a:spcBef>
                <a:spcPts val="0"/>
              </a:spcBef>
            </a:pPr>
            <a:r>
              <a:rPr lang="en-US" dirty="0"/>
              <a:t>Axis 6 ±220°</a:t>
            </a:r>
            <a:endParaRPr lang="en-US" b="1" dirty="0"/>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Weight</a:t>
            </a:r>
          </a:p>
          <a:p>
            <a:pPr lvl="1" fontAlgn="t">
              <a:spcBef>
                <a:spcPts val="0"/>
              </a:spcBef>
            </a:pPr>
            <a:r>
              <a:rPr lang="en-US" dirty="0"/>
              <a:t>1025kg</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dirty="0"/>
              <a:t>Requires LeanID Dress Pack</a:t>
            </a:r>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31</a:t>
            </a:fld>
            <a:endParaRPr lang="en-US" noProof="0"/>
          </a:p>
        </p:txBody>
      </p:sp>
      <p:grpSp>
        <p:nvGrpSpPr>
          <p:cNvPr id="16" name="Group 15">
            <a:extLst>
              <a:ext uri="{FF2B5EF4-FFF2-40B4-BE49-F238E27FC236}">
                <a16:creationId xmlns:a16="http://schemas.microsoft.com/office/drawing/2014/main" id="{8B514078-29FF-451B-A0E0-57033E4B985C}"/>
              </a:ext>
            </a:extLst>
          </p:cNvPr>
          <p:cNvGrpSpPr/>
          <p:nvPr/>
        </p:nvGrpSpPr>
        <p:grpSpPr>
          <a:xfrm>
            <a:off x="6205538" y="571707"/>
            <a:ext cx="5999444" cy="5368565"/>
            <a:chOff x="3181045" y="-2890257"/>
            <a:chExt cx="6931652" cy="6202747"/>
          </a:xfrm>
        </p:grpSpPr>
        <p:pic>
          <p:nvPicPr>
            <p:cNvPr id="17" name="Picture 10">
              <a:extLst>
                <a:ext uri="{FF2B5EF4-FFF2-40B4-BE49-F238E27FC236}">
                  <a16:creationId xmlns:a16="http://schemas.microsoft.com/office/drawing/2014/main" id="{4501C116-AB2D-43AB-8F02-03B0C74ACB5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98093" y="297515"/>
              <a:ext cx="3614604" cy="290854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a:extLst>
                <a:ext uri="{FF2B5EF4-FFF2-40B4-BE49-F238E27FC236}">
                  <a16:creationId xmlns:a16="http://schemas.microsoft.com/office/drawing/2014/main" id="{1D6C8A71-54DE-4FF1-8433-681D0F7A62E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81045" y="-2890257"/>
              <a:ext cx="3739476" cy="357949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a:extLst>
                <a:ext uri="{FF2B5EF4-FFF2-40B4-BE49-F238E27FC236}">
                  <a16:creationId xmlns:a16="http://schemas.microsoft.com/office/drawing/2014/main" id="{ED92CC50-1A0A-4D48-A42E-F9806496B4EB}"/>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794331" y="-2644461"/>
              <a:ext cx="3022127" cy="291224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2">
              <a:extLst>
                <a:ext uri="{FF2B5EF4-FFF2-40B4-BE49-F238E27FC236}">
                  <a16:creationId xmlns:a16="http://schemas.microsoft.com/office/drawing/2014/main" id="{D0008E18-1867-43FD-B7F1-3ECC62603A99}"/>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315828" y="457832"/>
              <a:ext cx="4119100" cy="2854658"/>
            </a:xfrm>
            <a:prstGeom prst="rect">
              <a:avLst/>
            </a:prstGeom>
            <a:noFill/>
            <a:extLst>
              <a:ext uri="{909E8E84-426E-40DD-AFC4-6F175D3DCCD1}">
                <a14:hiddenFill xmlns:a14="http://schemas.microsoft.com/office/drawing/2010/main">
                  <a:solidFill>
                    <a:srgbClr val="FFFFFF"/>
                  </a:solidFill>
                </a14:hiddenFill>
              </a:ext>
            </a:extLst>
          </p:spPr>
        </p:pic>
      </p:grpSp>
    </p:spTree>
    <p:custDataLst>
      <p:custData r:id="rId1"/>
      <p:custData r:id="rId2"/>
    </p:custDataLst>
    <p:extLst>
      <p:ext uri="{BB962C8B-B14F-4D97-AF65-F5344CB8AC3E}">
        <p14:creationId xmlns:p14="http://schemas.microsoft.com/office/powerpoint/2010/main" val="32566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5720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3300-329 – 90kg / 3.0m LeanID</a:t>
            </a:r>
            <a:endParaRPr lang="en-US"/>
          </a:p>
        </p:txBody>
      </p:sp>
      <p:sp>
        <p:nvSpPr>
          <p:cNvPr id="7" name="Content Placeholder 6">
            <a:extLst>
              <a:ext uri="{FF2B5EF4-FFF2-40B4-BE49-F238E27FC236}">
                <a16:creationId xmlns:a16="http://schemas.microsoft.com/office/drawing/2014/main" id="{19F88807-8AE0-952D-6DB7-9A7067C1EA17}"/>
              </a:ext>
            </a:extLst>
          </p:cNvPr>
          <p:cNvSpPr>
            <a:spLocks noGrp="1"/>
          </p:cNvSpPr>
          <p:nvPr>
            <p:ph sz="quarter" idx="17"/>
          </p:nvPr>
        </p:nvSpPr>
        <p:spPr>
          <a:xfrm>
            <a:off x="331200" y="1929599"/>
            <a:ext cx="5658438" cy="4247363"/>
          </a:xfrm>
        </p:spPr>
        <p:txBody>
          <a:bodyPr/>
          <a:lstStyle/>
          <a:p>
            <a:pPr marL="0" marR="0" indent="0" algn="l" rtl="0" eaLnBrk="1" fontAlgn="auto" latinLnBrk="0" hangingPunct="1">
              <a:spcBef>
                <a:spcPts val="0"/>
              </a:spcBef>
              <a:spcAft>
                <a:spcPts val="0"/>
              </a:spcAft>
            </a:pPr>
            <a:r>
              <a:rPr lang="en-US" b="1" dirty="0">
                <a:solidFill>
                  <a:schemeClr val="tx2"/>
                </a:solidFill>
              </a:rPr>
              <a:t>Load Diagram</a:t>
            </a:r>
          </a:p>
          <a:p>
            <a:pPr marL="0" marR="0" indent="0" algn="l" rtl="0" eaLnBrk="1" fontAlgn="auto" latinLnBrk="0" hangingPunct="1">
              <a:spcBef>
                <a:spcPts val="0"/>
              </a:spcBef>
              <a:spcAft>
                <a:spcPts val="0"/>
              </a:spcAft>
            </a:pPr>
            <a:r>
              <a:rPr lang="en-US" dirty="0"/>
              <a:t>Armload: </a:t>
            </a:r>
            <a:r>
              <a:rPr lang="en-US" dirty="0" err="1"/>
              <a:t>LeanID</a:t>
            </a:r>
            <a:r>
              <a:rPr lang="en-US" dirty="0"/>
              <a:t> SW</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32</a:t>
            </a:fld>
            <a:endParaRPr lang="en-US" noProof="0"/>
          </a:p>
        </p:txBody>
      </p:sp>
      <p:graphicFrame>
        <p:nvGraphicFramePr>
          <p:cNvPr id="14" name="Chart 13">
            <a:extLst>
              <a:ext uri="{FF2B5EF4-FFF2-40B4-BE49-F238E27FC236}">
                <a16:creationId xmlns:a16="http://schemas.microsoft.com/office/drawing/2014/main" id="{0FF0A4DA-36C2-4B04-A865-899DABE6A9A3}"/>
              </a:ext>
            </a:extLst>
          </p:cNvPr>
          <p:cNvGraphicFramePr>
            <a:graphicFrameLocks/>
          </p:cNvGraphicFramePr>
          <p:nvPr/>
        </p:nvGraphicFramePr>
        <p:xfrm>
          <a:off x="78624" y="2263285"/>
          <a:ext cx="3324333" cy="3446557"/>
        </p:xfrm>
        <a:graphic>
          <a:graphicData uri="http://schemas.openxmlformats.org/drawingml/2006/chart">
            <c:chart xmlns:c="http://schemas.openxmlformats.org/drawingml/2006/chart" xmlns:r="http://schemas.openxmlformats.org/officeDocument/2006/relationships" r:id="rId4"/>
          </a:graphicData>
        </a:graphic>
      </p:graphicFrame>
      <p:pic>
        <p:nvPicPr>
          <p:cNvPr id="9" name="Content Placeholder 8">
            <a:extLst>
              <a:ext uri="{FF2B5EF4-FFF2-40B4-BE49-F238E27FC236}">
                <a16:creationId xmlns:a16="http://schemas.microsoft.com/office/drawing/2014/main" id="{F942E071-C25C-C88D-937A-1132DA39852C}"/>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a:stretch/>
        </p:blipFill>
        <p:spPr>
          <a:xfrm>
            <a:off x="6481698" y="1928813"/>
            <a:ext cx="5102353" cy="4248150"/>
          </a:xfrm>
          <a:prstGeom prst="rect">
            <a:avLst/>
          </a:prstGeom>
        </p:spPr>
      </p:pic>
    </p:spTree>
    <p:custDataLst>
      <p:custData r:id="rId1"/>
      <p:custData r:id="rId2"/>
    </p:custDataLst>
    <p:extLst>
      <p:ext uri="{BB962C8B-B14F-4D97-AF65-F5344CB8AC3E}">
        <p14:creationId xmlns:p14="http://schemas.microsoft.com/office/powerpoint/2010/main" val="352710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IRB 5720</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3300-329 – 90kg / 3.0m LeanID</a:t>
            </a:r>
            <a:endParaRPr lang="en-US"/>
          </a:p>
        </p:txBody>
      </p:sp>
      <p:sp>
        <p:nvSpPr>
          <p:cNvPr id="9" name="Content Placeholder 8">
            <a:extLst>
              <a:ext uri="{FF2B5EF4-FFF2-40B4-BE49-F238E27FC236}">
                <a16:creationId xmlns:a16="http://schemas.microsoft.com/office/drawing/2014/main" id="{40042CF3-8028-249B-4559-7FAE135D3496}"/>
              </a:ext>
            </a:extLst>
          </p:cNvPr>
          <p:cNvSpPr>
            <a:spLocks noGrp="1"/>
          </p:cNvSpPr>
          <p:nvPr>
            <p:ph sz="quarter" idx="18"/>
          </p:nvPr>
        </p:nvSpPr>
        <p:spPr/>
        <p:txBody>
          <a:bodyPr/>
          <a:lstStyle/>
          <a:p>
            <a:pPr marL="0" marR="0" indent="0" algn="l" rtl="0" eaLnBrk="1" fontAlgn="auto" latinLnBrk="0" hangingPunct="1">
              <a:spcBef>
                <a:spcPts val="0"/>
              </a:spcBef>
              <a:spcAft>
                <a:spcPts val="0"/>
              </a:spcAft>
            </a:pPr>
            <a:r>
              <a:rPr lang="en-US" b="1" dirty="0">
                <a:solidFill>
                  <a:schemeClr val="tx2"/>
                </a:solidFill>
              </a:rPr>
              <a:t>Working Range</a:t>
            </a:r>
          </a:p>
          <a:p>
            <a:pPr lvl="1">
              <a:spcBef>
                <a:spcPts val="0"/>
              </a:spcBef>
            </a:pPr>
            <a:r>
              <a:rPr lang="en-US" dirty="0"/>
              <a:t>Axis 1 ±170°</a:t>
            </a:r>
          </a:p>
          <a:p>
            <a:pPr lvl="1">
              <a:spcBef>
                <a:spcPts val="0"/>
              </a:spcBef>
            </a:pPr>
            <a:r>
              <a:rPr lang="en-US" dirty="0"/>
              <a:t>Axis 2 +145°/-75°</a:t>
            </a:r>
          </a:p>
          <a:p>
            <a:pPr lvl="1">
              <a:spcBef>
                <a:spcPts val="0"/>
              </a:spcBef>
            </a:pPr>
            <a:r>
              <a:rPr lang="en-US" dirty="0"/>
              <a:t>Axis 3 +70°/-160°</a:t>
            </a:r>
          </a:p>
          <a:p>
            <a:pPr lvl="1">
              <a:spcBef>
                <a:spcPts val="0"/>
              </a:spcBef>
            </a:pPr>
            <a:r>
              <a:rPr lang="en-US" dirty="0"/>
              <a:t>Axis 4 ±300°</a:t>
            </a:r>
          </a:p>
          <a:p>
            <a:pPr lvl="1">
              <a:spcBef>
                <a:spcPts val="0"/>
              </a:spcBef>
            </a:pPr>
            <a:r>
              <a:rPr lang="en-US" dirty="0"/>
              <a:t>Axis 5 ±120°</a:t>
            </a:r>
          </a:p>
          <a:p>
            <a:pPr lvl="1">
              <a:spcBef>
                <a:spcPts val="0"/>
              </a:spcBef>
            </a:pPr>
            <a:r>
              <a:rPr lang="en-US" dirty="0"/>
              <a:t>Axis 6 ±220°</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Weight</a:t>
            </a:r>
          </a:p>
          <a:p>
            <a:pPr lvl="1" fontAlgn="t">
              <a:spcBef>
                <a:spcPts val="0"/>
              </a:spcBef>
            </a:pPr>
            <a:r>
              <a:rPr lang="en-US" dirty="0"/>
              <a:t>1023kg</a:t>
            </a:r>
          </a:p>
          <a:p>
            <a:pPr marL="0" marR="0" indent="0" algn="l" rtl="0" eaLnBrk="1" fontAlgn="auto" latinLnBrk="0" hangingPunct="1">
              <a:spcBef>
                <a:spcPts val="0"/>
              </a:spcBef>
              <a:spcAft>
                <a:spcPts val="0"/>
              </a:spcAft>
            </a:pPr>
            <a:endParaRPr lang="en-US" b="1" dirty="0"/>
          </a:p>
          <a:p>
            <a:pPr marL="0" marR="0" indent="0" algn="l"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dirty="0"/>
              <a:t>Requires LeanID Dress Pack</a:t>
            </a:r>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33</a:t>
            </a:fld>
            <a:endParaRPr lang="en-US" noProof="0"/>
          </a:p>
        </p:txBody>
      </p:sp>
      <p:grpSp>
        <p:nvGrpSpPr>
          <p:cNvPr id="14" name="Group 13">
            <a:extLst>
              <a:ext uri="{FF2B5EF4-FFF2-40B4-BE49-F238E27FC236}">
                <a16:creationId xmlns:a16="http://schemas.microsoft.com/office/drawing/2014/main" id="{DA37656A-34D6-486D-B5E6-829CB9BD8BBC}"/>
              </a:ext>
            </a:extLst>
          </p:cNvPr>
          <p:cNvGrpSpPr/>
          <p:nvPr/>
        </p:nvGrpSpPr>
        <p:grpSpPr>
          <a:xfrm>
            <a:off x="6201555" y="941033"/>
            <a:ext cx="5859265" cy="5614052"/>
            <a:chOff x="3274649" y="-2675507"/>
            <a:chExt cx="6632315" cy="6354750"/>
          </a:xfrm>
        </p:grpSpPr>
        <p:pic>
          <p:nvPicPr>
            <p:cNvPr id="15" name="Picture 10">
              <a:extLst>
                <a:ext uri="{FF2B5EF4-FFF2-40B4-BE49-F238E27FC236}">
                  <a16:creationId xmlns:a16="http://schemas.microsoft.com/office/drawing/2014/main" id="{BF87DB34-FF9C-438D-BDEA-28201719232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46100" y="374823"/>
              <a:ext cx="3460864" cy="278483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65F31CA6-C428-4280-8965-DA14E78FAFB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56687" y="520567"/>
              <a:ext cx="3878241" cy="31586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FE4EB457-0492-4B75-94AF-D087B22EC589}"/>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3274649" y="-2675507"/>
              <a:ext cx="3151483" cy="31068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a:extLst>
                <a:ext uri="{FF2B5EF4-FFF2-40B4-BE49-F238E27FC236}">
                  <a16:creationId xmlns:a16="http://schemas.microsoft.com/office/drawing/2014/main" id="{1E8D8906-D46C-4742-992D-3E4291C34A8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784426" y="-2629803"/>
              <a:ext cx="2941682" cy="3074781"/>
            </a:xfrm>
            <a:prstGeom prst="rect">
              <a:avLst/>
            </a:prstGeom>
            <a:noFill/>
            <a:extLst>
              <a:ext uri="{909E8E84-426E-40DD-AFC4-6F175D3DCCD1}">
                <a14:hiddenFill xmlns:a14="http://schemas.microsoft.com/office/drawing/2010/main">
                  <a:solidFill>
                    <a:srgbClr val="FFFFFF"/>
                  </a:solidFill>
                </a14:hiddenFill>
              </a:ext>
            </a:extLst>
          </p:spPr>
        </p:pic>
      </p:grpSp>
    </p:spTree>
    <p:custDataLst>
      <p:custData r:id="rId1"/>
      <p:custData r:id="rId2"/>
    </p:custDataLst>
    <p:extLst>
      <p:ext uri="{BB962C8B-B14F-4D97-AF65-F5344CB8AC3E}">
        <p14:creationId xmlns:p14="http://schemas.microsoft.com/office/powerpoint/2010/main" val="84005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AD0EE-407D-1E78-6C26-F166BF36D0F9}"/>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D28C8BFF-7E01-661A-3D0C-595182CF10B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3" name="Slide Number Placeholder 2">
            <a:extLst>
              <a:ext uri="{FF2B5EF4-FFF2-40B4-BE49-F238E27FC236}">
                <a16:creationId xmlns:a16="http://schemas.microsoft.com/office/drawing/2014/main" id="{3CCD2893-7C0A-DFC4-D021-81A1C082B52D}"/>
              </a:ext>
            </a:extLst>
          </p:cNvPr>
          <p:cNvSpPr>
            <a:spLocks noGrp="1"/>
          </p:cNvSpPr>
          <p:nvPr>
            <p:ph type="sldNum" sz="quarter" idx="12"/>
          </p:nvPr>
        </p:nvSpPr>
        <p:spPr/>
        <p:txBody>
          <a:bodyPr/>
          <a:lstStyle/>
          <a:p>
            <a:r>
              <a:rPr lang="en-US" noProof="0"/>
              <a:t>Slide </a:t>
            </a:r>
            <a:fld id="{619F89D8-7AE3-494A-97F3-03D680869632}" type="slidenum">
              <a:rPr lang="en-US" noProof="0" smtClean="0"/>
              <a:pPr/>
              <a:t>34</a:t>
            </a:fld>
            <a:endParaRPr lang="en-US" noProof="0"/>
          </a:p>
        </p:txBody>
      </p:sp>
      <p:sp>
        <p:nvSpPr>
          <p:cNvPr id="4" name="Footer Placeholder 3">
            <a:extLst>
              <a:ext uri="{FF2B5EF4-FFF2-40B4-BE49-F238E27FC236}">
                <a16:creationId xmlns:a16="http://schemas.microsoft.com/office/drawing/2014/main" id="{BC5AC522-FDE0-BAAF-BF79-0FA93E7441D8}"/>
              </a:ext>
            </a:extLst>
          </p:cNvPr>
          <p:cNvSpPr>
            <a:spLocks noGrp="1"/>
          </p:cNvSpPr>
          <p:nvPr>
            <p:ph type="ftr" sz="quarter" idx="24"/>
          </p:nvPr>
        </p:nvSpPr>
        <p:spPr/>
        <p:txBody>
          <a:bodyPr/>
          <a:lstStyle/>
          <a:p>
            <a:endParaRPr lang="en-US" noProof="0"/>
          </a:p>
        </p:txBody>
      </p:sp>
      <p:sp>
        <p:nvSpPr>
          <p:cNvPr id="5" name="Title 4">
            <a:extLst>
              <a:ext uri="{FF2B5EF4-FFF2-40B4-BE49-F238E27FC236}">
                <a16:creationId xmlns:a16="http://schemas.microsoft.com/office/drawing/2014/main" id="{53E9A2D2-0A22-3452-6313-DDB5D49887AD}"/>
              </a:ext>
            </a:extLst>
          </p:cNvPr>
          <p:cNvSpPr>
            <a:spLocks noGrp="1"/>
          </p:cNvSpPr>
          <p:nvPr>
            <p:ph type="title"/>
          </p:nvPr>
        </p:nvSpPr>
        <p:spPr/>
        <p:txBody>
          <a:bodyPr/>
          <a:lstStyle/>
          <a:p>
            <a:r>
              <a:rPr lang="sv-SE" dirty="0"/>
              <a:t>4. IRB 57X0 Options</a:t>
            </a:r>
            <a:endParaRPr lang="en-US" dirty="0"/>
          </a:p>
        </p:txBody>
      </p:sp>
      <p:sp>
        <p:nvSpPr>
          <p:cNvPr id="6" name="Text Placeholder 5">
            <a:extLst>
              <a:ext uri="{FF2B5EF4-FFF2-40B4-BE49-F238E27FC236}">
                <a16:creationId xmlns:a16="http://schemas.microsoft.com/office/drawing/2014/main" id="{39D6D35E-A240-C40D-2632-6D6B00E87DA5}"/>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54314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Base Protection</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3350-670</a:t>
            </a:r>
            <a:endParaRPr lang="en-US"/>
          </a:p>
        </p:txBody>
      </p:sp>
      <p:sp>
        <p:nvSpPr>
          <p:cNvPr id="7" name="Content Placeholder 6">
            <a:extLst>
              <a:ext uri="{FF2B5EF4-FFF2-40B4-BE49-F238E27FC236}">
                <a16:creationId xmlns:a16="http://schemas.microsoft.com/office/drawing/2014/main" id="{43BD792C-5848-DC58-A937-292F733DB84B}"/>
              </a:ext>
            </a:extLst>
          </p:cNvPr>
          <p:cNvSpPr>
            <a:spLocks noGrp="1"/>
          </p:cNvSpPr>
          <p:nvPr>
            <p:ph sz="quarter" idx="17"/>
          </p:nvPr>
        </p:nvSpPr>
        <p:spPr>
          <a:xfrm>
            <a:off x="331200" y="1929599"/>
            <a:ext cx="5658438" cy="4247363"/>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The manipulators are offered with different protection level. The basic design, option Base 67,  is well prepared for normal or tough environment. This includes electrical design following the IP 67 standard and stainless-steel screw used for all add-on parts after painting.</a:t>
            </a:r>
          </a:p>
          <a:p>
            <a:pPr marL="0" rtl="0" eaLnBrk="1" fontAlgn="t" latinLnBrk="0" hangingPunct="1">
              <a:spcBef>
                <a:spcPts val="0"/>
              </a:spcBef>
              <a:spcAft>
                <a:spcPts val="0"/>
              </a:spcAft>
            </a:pPr>
            <a:endParaRPr lang="en-US" dirty="0"/>
          </a:p>
          <a:p>
            <a:pPr marL="0" indent="0" rtl="0" eaLnBrk="1" fontAlgn="t" latinLnBrk="0" hangingPunct="1">
              <a:spcBef>
                <a:spcPts val="0"/>
              </a:spcBef>
              <a:spcAft>
                <a:spcPts val="0"/>
              </a:spcAft>
            </a:pPr>
            <a:r>
              <a:rPr lang="en-US" b="1" dirty="0">
                <a:solidFill>
                  <a:schemeClr val="tx2"/>
                </a:solidFill>
              </a:rPr>
              <a:t>Limitations &amp; Dependencies</a:t>
            </a:r>
          </a:p>
          <a:p>
            <a:pPr marL="0" marR="0" indent="0" rtl="0" eaLnBrk="1" fontAlgn="auto" latinLnBrk="0" hangingPunct="1">
              <a:spcBef>
                <a:spcPts val="0"/>
              </a:spcBef>
              <a:spcAft>
                <a:spcPts val="0"/>
              </a:spcAft>
            </a:pPr>
            <a:endParaRPr lang="en-US" dirty="0"/>
          </a:p>
          <a:p>
            <a:pPr>
              <a:spcBef>
                <a:spcPts val="0"/>
              </a:spcBef>
            </a:pPr>
            <a:r>
              <a:rPr lang="en-US" dirty="0"/>
              <a:t>—</a:t>
            </a:r>
          </a:p>
          <a:p>
            <a:pPr marL="0" marR="0" indent="0" rtl="0" eaLnBrk="1" fontAlgn="auto" latinLnBrk="0" hangingPunct="1">
              <a:spcBef>
                <a:spcPts val="0"/>
              </a:spcBef>
              <a:spcAft>
                <a:spcPts val="0"/>
              </a:spcAft>
            </a:pPr>
            <a:endParaRPr lang="en-US" dirty="0"/>
          </a:p>
          <a:p>
            <a:pPr>
              <a:spcBef>
                <a:spcPts val="0"/>
              </a:spcBef>
            </a:pPr>
            <a:r>
              <a:rPr lang="en-US" b="1" dirty="0">
                <a:solidFill>
                  <a:schemeClr val="tx2"/>
                </a:solidFill>
              </a:rPr>
              <a:t>Ingress Protection</a:t>
            </a:r>
            <a:endParaRPr lang="en-US" dirty="0">
              <a:solidFill>
                <a:schemeClr val="tx2"/>
              </a:solidFill>
            </a:endParaRPr>
          </a:p>
          <a:p>
            <a:pPr lvl="1">
              <a:spcBef>
                <a:spcPts val="0"/>
              </a:spcBef>
            </a:pPr>
            <a:r>
              <a:rPr lang="en-US" dirty="0"/>
              <a:t>IP 67</a:t>
            </a:r>
            <a:endParaRPr lang="en-US" b="1" dirty="0"/>
          </a:p>
          <a:p>
            <a:pPr marL="0" marR="0" indent="0" rtl="0" eaLnBrk="1" fontAlgn="auto" latinLnBrk="0" hangingPunct="1">
              <a:spcBef>
                <a:spcPts val="0"/>
              </a:spcBef>
              <a:spcAft>
                <a:spcPts val="0"/>
              </a:spcAft>
            </a:pPr>
            <a:endParaRPr lang="en-US" dirty="0"/>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35</a:t>
            </a:fld>
            <a:endParaRPr lang="en-US" noProof="0"/>
          </a:p>
        </p:txBody>
      </p:sp>
      <p:pic>
        <p:nvPicPr>
          <p:cNvPr id="12" name="Content Placeholder 11" descr="A picture containing automaton&#10;&#10;Description automatically generated">
            <a:extLst>
              <a:ext uri="{FF2B5EF4-FFF2-40B4-BE49-F238E27FC236}">
                <a16:creationId xmlns:a16="http://schemas.microsoft.com/office/drawing/2014/main" id="{A799B9E4-547C-71E6-68D2-58DB6664A862}"/>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7262692" y="1928813"/>
            <a:ext cx="3540366" cy="4248150"/>
          </a:xfrm>
          <a:prstGeom prst="rect">
            <a:avLst/>
          </a:prstGeom>
        </p:spPr>
      </p:pic>
    </p:spTree>
    <p:custDataLst>
      <p:custData r:id="rId1"/>
      <p:custData r:id="rId2"/>
    </p:custDataLst>
    <p:extLst>
      <p:ext uri="{BB962C8B-B14F-4D97-AF65-F5344CB8AC3E}">
        <p14:creationId xmlns:p14="http://schemas.microsoft.com/office/powerpoint/2010/main" val="1970605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a:extLst>
              <a:ext uri="{FF2B5EF4-FFF2-40B4-BE49-F238E27FC236}">
                <a16:creationId xmlns:a16="http://schemas.microsoft.com/office/drawing/2014/main" id="{D7DCF990-E712-5801-C1F0-294CA7038C95}"/>
              </a:ext>
            </a:extLst>
          </p:cNvPr>
          <p:cNvGrpSpPr/>
          <p:nvPr/>
        </p:nvGrpSpPr>
        <p:grpSpPr>
          <a:xfrm>
            <a:off x="6877156" y="1832841"/>
            <a:ext cx="4983644" cy="4510359"/>
            <a:chOff x="4885523" y="-38321"/>
            <a:chExt cx="6783726" cy="6139493"/>
          </a:xfrm>
        </p:grpSpPr>
        <p:pic>
          <p:nvPicPr>
            <p:cNvPr id="33" name="Picture 32" descr="A picture containing automaton&#10;&#10;Description automatically generated">
              <a:extLst>
                <a:ext uri="{FF2B5EF4-FFF2-40B4-BE49-F238E27FC236}">
                  <a16:creationId xmlns:a16="http://schemas.microsoft.com/office/drawing/2014/main" id="{E455E3AA-A46D-44C7-581A-367FA85EB55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885523" y="254203"/>
              <a:ext cx="6446721" cy="5846969"/>
            </a:xfrm>
            <a:prstGeom prst="rect">
              <a:avLst/>
            </a:prstGeom>
          </p:spPr>
        </p:pic>
        <p:sp>
          <p:nvSpPr>
            <p:cNvPr id="8" name="TextBox 7">
              <a:extLst>
                <a:ext uri="{FF2B5EF4-FFF2-40B4-BE49-F238E27FC236}">
                  <a16:creationId xmlns:a16="http://schemas.microsoft.com/office/drawing/2014/main" id="{E33473ED-C72A-0268-A38C-812C92A7E487}"/>
                </a:ext>
              </a:extLst>
            </p:cNvPr>
            <p:cNvSpPr txBox="1"/>
            <p:nvPr/>
          </p:nvSpPr>
          <p:spPr bwMode="gray">
            <a:xfrm>
              <a:off x="7462926" y="2565818"/>
              <a:ext cx="1034219" cy="275514"/>
            </a:xfrm>
            <a:prstGeom prst="rect">
              <a:avLst/>
            </a:prstGeom>
            <a:noFill/>
          </p:spPr>
          <p:txBody>
            <a:bodyPr wrap="square" lIns="0" tIns="0" rIns="0" bIns="0" rtlCol="0">
              <a:noAutofit/>
            </a:bodyPr>
            <a:lstStyle/>
            <a:p>
              <a:pPr algn="l">
                <a:spcBef>
                  <a:spcPts val="600"/>
                </a:spcBef>
              </a:pPr>
              <a:r>
                <a:rPr lang="sv-SE" sz="1000" err="1"/>
                <a:t>Upgraded</a:t>
              </a:r>
              <a:r>
                <a:rPr lang="sv-SE" sz="1000"/>
                <a:t> </a:t>
              </a:r>
              <a:r>
                <a:rPr lang="sv-SE" sz="1000" err="1"/>
                <a:t>paint</a:t>
              </a:r>
              <a:endParaRPr lang="en-US" sz="1000"/>
            </a:p>
          </p:txBody>
        </p:sp>
        <p:sp>
          <p:nvSpPr>
            <p:cNvPr id="9" name="TextBox 8">
              <a:extLst>
                <a:ext uri="{FF2B5EF4-FFF2-40B4-BE49-F238E27FC236}">
                  <a16:creationId xmlns:a16="http://schemas.microsoft.com/office/drawing/2014/main" id="{9D353C75-F1C9-83CF-E0F7-9949477EA66A}"/>
                </a:ext>
              </a:extLst>
            </p:cNvPr>
            <p:cNvSpPr txBox="1"/>
            <p:nvPr/>
          </p:nvSpPr>
          <p:spPr bwMode="gray">
            <a:xfrm>
              <a:off x="10588030" y="1743137"/>
              <a:ext cx="1081219" cy="486000"/>
            </a:xfrm>
            <a:prstGeom prst="rect">
              <a:avLst/>
            </a:prstGeom>
            <a:noFill/>
          </p:spPr>
          <p:txBody>
            <a:bodyPr wrap="square" lIns="0" tIns="0" rIns="0" bIns="0" rtlCol="0">
              <a:noAutofit/>
            </a:bodyPr>
            <a:lstStyle/>
            <a:p>
              <a:pPr algn="l">
                <a:spcBef>
                  <a:spcPts val="600"/>
                </a:spcBef>
              </a:pPr>
              <a:r>
                <a:rPr lang="sv-SE" sz="1000" b="0"/>
                <a:t>UV-resistant polymer covers</a:t>
              </a:r>
              <a:endParaRPr lang="en-US" sz="1000"/>
            </a:p>
          </p:txBody>
        </p:sp>
        <p:cxnSp>
          <p:nvCxnSpPr>
            <p:cNvPr id="16" name="Straight Arrow Connector 15">
              <a:extLst>
                <a:ext uri="{FF2B5EF4-FFF2-40B4-BE49-F238E27FC236}">
                  <a16:creationId xmlns:a16="http://schemas.microsoft.com/office/drawing/2014/main" id="{54B94969-7303-05AF-D650-D9319789F47F}"/>
                </a:ext>
              </a:extLst>
            </p:cNvPr>
            <p:cNvCxnSpPr>
              <a:cxnSpLocks/>
            </p:cNvCxnSpPr>
            <p:nvPr/>
          </p:nvCxnSpPr>
          <p:spPr bwMode="gray">
            <a:xfrm flipH="1" flipV="1">
              <a:off x="9820669" y="1290375"/>
              <a:ext cx="708786" cy="49515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E65DD5B-176B-A88A-9F6F-82DDF36793FC}"/>
                </a:ext>
              </a:extLst>
            </p:cNvPr>
            <p:cNvCxnSpPr>
              <a:cxnSpLocks/>
            </p:cNvCxnSpPr>
            <p:nvPr/>
          </p:nvCxnSpPr>
          <p:spPr bwMode="gray">
            <a:xfrm>
              <a:off x="8056188" y="688016"/>
              <a:ext cx="240145" cy="44973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3D3F6AC-6EDD-E21C-B493-7110CDD078A7}"/>
                </a:ext>
              </a:extLst>
            </p:cNvPr>
            <p:cNvCxnSpPr>
              <a:cxnSpLocks/>
            </p:cNvCxnSpPr>
            <p:nvPr/>
          </p:nvCxnSpPr>
          <p:spPr bwMode="gray">
            <a:xfrm flipH="1">
              <a:off x="9811870" y="1946792"/>
              <a:ext cx="717585" cy="174675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468BFAB-476D-630E-0003-0BE1746FC923}"/>
                </a:ext>
              </a:extLst>
            </p:cNvPr>
            <p:cNvCxnSpPr>
              <a:cxnSpLocks/>
            </p:cNvCxnSpPr>
            <p:nvPr/>
          </p:nvCxnSpPr>
          <p:spPr bwMode="gray">
            <a:xfrm flipH="1">
              <a:off x="7436805" y="679215"/>
              <a:ext cx="156357" cy="35229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ACB02D4A-98A8-0B29-3D13-088C511D5D65}"/>
                </a:ext>
              </a:extLst>
            </p:cNvPr>
            <p:cNvSpPr txBox="1"/>
            <p:nvPr/>
          </p:nvSpPr>
          <p:spPr bwMode="gray">
            <a:xfrm>
              <a:off x="7514983" y="-38321"/>
              <a:ext cx="1045759" cy="486000"/>
            </a:xfrm>
            <a:prstGeom prst="rect">
              <a:avLst/>
            </a:prstGeom>
            <a:noFill/>
          </p:spPr>
          <p:txBody>
            <a:bodyPr wrap="square" lIns="0" tIns="0" rIns="0" bIns="0" rtlCol="0">
              <a:noAutofit/>
            </a:bodyPr>
            <a:lstStyle/>
            <a:p>
              <a:pPr algn="l">
                <a:spcBef>
                  <a:spcPts val="600"/>
                </a:spcBef>
              </a:pPr>
              <a:r>
                <a:rPr lang="sv-SE" sz="1000" err="1"/>
                <a:t>Nitrile</a:t>
              </a:r>
              <a:r>
                <a:rPr lang="sv-SE" sz="1000"/>
                <a:t> </a:t>
              </a:r>
              <a:r>
                <a:rPr lang="sv-SE" sz="1000" err="1"/>
                <a:t>rubber</a:t>
              </a:r>
              <a:br>
                <a:rPr lang="sv-SE" sz="1000"/>
              </a:br>
              <a:r>
                <a:rPr lang="sv-SE" sz="1000" err="1"/>
                <a:t>gaskets</a:t>
              </a:r>
              <a:endParaRPr lang="en-US" sz="1000"/>
            </a:p>
          </p:txBody>
        </p:sp>
        <p:cxnSp>
          <p:nvCxnSpPr>
            <p:cNvPr id="42" name="Straight Arrow Connector 41">
              <a:extLst>
                <a:ext uri="{FF2B5EF4-FFF2-40B4-BE49-F238E27FC236}">
                  <a16:creationId xmlns:a16="http://schemas.microsoft.com/office/drawing/2014/main" id="{17016C79-EE72-1BA6-D3B2-4E9FDDB0C82C}"/>
                </a:ext>
              </a:extLst>
            </p:cNvPr>
            <p:cNvCxnSpPr>
              <a:cxnSpLocks/>
            </p:cNvCxnSpPr>
            <p:nvPr/>
          </p:nvCxnSpPr>
          <p:spPr bwMode="gray">
            <a:xfrm flipV="1">
              <a:off x="8467273" y="2358734"/>
              <a:ext cx="781441" cy="27551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err="1"/>
              <a:t>Foundry</a:t>
            </a:r>
            <a:r>
              <a:rPr lang="sv-SE" dirty="0"/>
              <a:t> Plus 2 </a:t>
            </a:r>
            <a:r>
              <a:rPr lang="sv-SE" dirty="0" err="1"/>
              <a:t>Protection</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3352-10</a:t>
            </a:r>
          </a:p>
        </p:txBody>
      </p:sp>
      <p:sp>
        <p:nvSpPr>
          <p:cNvPr id="11" name="Content Placeholder 10">
            <a:extLst>
              <a:ext uri="{FF2B5EF4-FFF2-40B4-BE49-F238E27FC236}">
                <a16:creationId xmlns:a16="http://schemas.microsoft.com/office/drawing/2014/main" id="{FCFBDF1E-A06A-B397-4439-352D859FFF22}"/>
              </a:ext>
            </a:extLst>
          </p:cNvPr>
          <p:cNvSpPr>
            <a:spLocks noGrp="1"/>
          </p:cNvSpPr>
          <p:nvPr>
            <p:ph sz="quarter" idx="17"/>
          </p:nvPr>
        </p:nvSpPr>
        <p:spPr>
          <a:xfrm>
            <a:off x="331200" y="1817306"/>
            <a:ext cx="5874338" cy="4237200"/>
          </a:xfrm>
        </p:spPr>
        <p:txBody>
          <a:bodyPr/>
          <a:lstStyle/>
          <a:p>
            <a:pPr marL="0" rtl="0" eaLnBrk="1" fontAlgn="t" latinLnBrk="0" hangingPunct="1">
              <a:spcBef>
                <a:spcPts val="0"/>
              </a:spcBef>
              <a:spcAft>
                <a:spcPts val="0"/>
              </a:spcAft>
            </a:pPr>
            <a:r>
              <a:rPr lang="en-US" b="1" dirty="0">
                <a:solidFill>
                  <a:schemeClr val="tx2"/>
                </a:solidFill>
              </a:rPr>
              <a:t>Purpose and Value</a:t>
            </a:r>
          </a:p>
          <a:p>
            <a:pPr>
              <a:spcBef>
                <a:spcPts val="0"/>
              </a:spcBef>
            </a:pPr>
            <a:r>
              <a:rPr lang="en-US" sz="1200" b="0" i="0" u="none" strike="noStrike" kern="1200" dirty="0">
                <a:solidFill>
                  <a:srgbClr val="000000"/>
                </a:solidFill>
                <a:effectLst/>
                <a:latin typeface="ABBvoice" panose="020D0603020503020204" pitchFamily="34" charset="0"/>
                <a:ea typeface="ABBvoice" panose="020D0603020503020204" pitchFamily="34" charset="0"/>
                <a:cs typeface="ABBvoice" panose="020D0603020503020204" pitchFamily="34" charset="0"/>
              </a:rPr>
              <a:t>For harsh environments, such as a foundry, the Foundry Plus2 67 option is recommended. This includes extra cable protection, more seals, and coverage for unused connections. The manipulator is finished with a more durable paint and rust preventive.</a:t>
            </a:r>
          </a:p>
          <a:p>
            <a:pPr>
              <a:spcBef>
                <a:spcPts val="0"/>
              </a:spcBef>
            </a:pPr>
            <a:endParaRPr lang="en-US" sz="1200" dirty="0"/>
          </a:p>
          <a:p>
            <a:pPr marL="0" rtl="0" eaLnBrk="1" fontAlgn="t" latinLnBrk="0" hangingPunct="1">
              <a:spcBef>
                <a:spcPts val="0"/>
              </a:spcBef>
              <a:spcAft>
                <a:spcPts val="0"/>
              </a:spcAft>
            </a:pPr>
            <a:r>
              <a:rPr lang="en-US" b="1" dirty="0">
                <a:solidFill>
                  <a:schemeClr val="tx2"/>
                </a:solidFill>
              </a:rPr>
              <a:t>The main features include:</a:t>
            </a:r>
          </a:p>
          <a:p>
            <a:pPr lvl="1" fontAlgn="t">
              <a:spcBef>
                <a:spcPts val="0"/>
              </a:spcBef>
            </a:pPr>
            <a:r>
              <a:rPr lang="en-US" sz="1200" dirty="0"/>
              <a:t>Upgraded paint specialized for harsh environments</a:t>
            </a:r>
          </a:p>
          <a:p>
            <a:pPr lvl="2" fontAlgn="t">
              <a:spcBef>
                <a:spcPts val="0"/>
              </a:spcBef>
            </a:pPr>
            <a:r>
              <a:rPr lang="en-US" sz="1200" dirty="0"/>
              <a:t>Graphite White and Orange standard colors</a:t>
            </a:r>
          </a:p>
          <a:p>
            <a:pPr lvl="2" fontAlgn="t">
              <a:spcBef>
                <a:spcPts val="0"/>
              </a:spcBef>
            </a:pPr>
            <a:r>
              <a:rPr lang="en-US" sz="1200" dirty="0"/>
              <a:t>Orange color is recommended as it is a risk of color changes over time. The functionality is not affected, only the visual aspect.</a:t>
            </a:r>
          </a:p>
          <a:p>
            <a:pPr lvl="1" fontAlgn="t">
              <a:spcBef>
                <a:spcPts val="0"/>
              </a:spcBef>
            </a:pPr>
            <a:r>
              <a:rPr lang="en-US" sz="1200" dirty="0"/>
              <a:t>Nickel-phosphorus coating on the tool flange that further reduces corrosion risk in tough environments. </a:t>
            </a:r>
          </a:p>
          <a:p>
            <a:pPr lvl="1" fontAlgn="t">
              <a:spcBef>
                <a:spcPts val="0"/>
              </a:spcBef>
            </a:pPr>
            <a:r>
              <a:rPr lang="en-US" sz="1200" dirty="0"/>
              <a:t>UV-resistant polymer covers, either PCABS thermo-plastic or PA66 nylon.</a:t>
            </a:r>
          </a:p>
          <a:p>
            <a:pPr lvl="1" fontAlgn="t">
              <a:spcBef>
                <a:spcPts val="0"/>
              </a:spcBef>
            </a:pPr>
            <a:r>
              <a:rPr lang="en-US" sz="1200" dirty="0"/>
              <a:t>Nitrile rubber gaskets</a:t>
            </a:r>
          </a:p>
          <a:p>
            <a:pPr lvl="1" fontAlgn="t">
              <a:spcBef>
                <a:spcPts val="0"/>
              </a:spcBef>
            </a:pPr>
            <a:r>
              <a:rPr lang="en-US" sz="1200" dirty="0"/>
              <a:t>Sikaflex sealant</a:t>
            </a:r>
          </a:p>
          <a:p>
            <a:pPr lvl="1" fontAlgn="t">
              <a:spcBef>
                <a:spcPts val="0"/>
              </a:spcBef>
            </a:pPr>
            <a:r>
              <a:rPr lang="en-US" sz="1200" dirty="0"/>
              <a:t>Stainless steel screws</a:t>
            </a:r>
          </a:p>
          <a:p>
            <a:pPr lvl="1" fontAlgn="t">
              <a:spcBef>
                <a:spcPts val="0"/>
              </a:spcBef>
            </a:pPr>
            <a:r>
              <a:rPr lang="en-US" sz="1200" dirty="0"/>
              <a:t>Protection plugs for certain unused holes</a:t>
            </a:r>
          </a:p>
          <a:p>
            <a:pPr lvl="1" fontAlgn="t">
              <a:spcBef>
                <a:spcPts val="0"/>
              </a:spcBef>
            </a:pPr>
            <a:endParaRPr lang="en-US" sz="1200" dirty="0"/>
          </a:p>
          <a:p>
            <a:pPr marL="0" marR="0" indent="0"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sz="1200" dirty="0"/>
              <a:t>Option Foundry Plus2 67  requires option Upper Arm Cover 3316-1 </a:t>
            </a:r>
          </a:p>
          <a:p>
            <a:pPr marL="0" lvl="1" indent="0">
              <a:spcBef>
                <a:spcPts val="0"/>
              </a:spcBef>
              <a:buNone/>
            </a:pPr>
            <a:br>
              <a:rPr lang="en-US" b="1" dirty="0">
                <a:solidFill>
                  <a:schemeClr val="tx2"/>
                </a:solidFill>
              </a:rPr>
            </a:br>
            <a:r>
              <a:rPr lang="en-US" b="1" dirty="0">
                <a:solidFill>
                  <a:schemeClr val="tx2"/>
                </a:solidFill>
              </a:rPr>
              <a:t>Ingress Protection</a:t>
            </a:r>
          </a:p>
          <a:p>
            <a:pPr lvl="1">
              <a:spcBef>
                <a:spcPts val="0"/>
              </a:spcBef>
            </a:pPr>
            <a:r>
              <a:rPr lang="en-US" sz="1200" dirty="0"/>
              <a:t>IP 67</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36</a:t>
            </a:fld>
            <a:endParaRPr lang="en-US" noProof="0"/>
          </a:p>
        </p:txBody>
      </p:sp>
      <p:grpSp>
        <p:nvGrpSpPr>
          <p:cNvPr id="34" name="Group 33">
            <a:extLst>
              <a:ext uri="{FF2B5EF4-FFF2-40B4-BE49-F238E27FC236}">
                <a16:creationId xmlns:a16="http://schemas.microsoft.com/office/drawing/2014/main" id="{D75A07C8-3FC0-B916-6B2C-69FBFABF7E56}"/>
              </a:ext>
            </a:extLst>
          </p:cNvPr>
          <p:cNvGrpSpPr/>
          <p:nvPr/>
        </p:nvGrpSpPr>
        <p:grpSpPr>
          <a:xfrm>
            <a:off x="6594111" y="2191241"/>
            <a:ext cx="1276480" cy="1768861"/>
            <a:chOff x="10530907" y="1670778"/>
            <a:chExt cx="1276480" cy="1768861"/>
          </a:xfrm>
        </p:grpSpPr>
        <p:sp>
          <p:nvSpPr>
            <p:cNvPr id="6" name="TextBox 5">
              <a:extLst>
                <a:ext uri="{FF2B5EF4-FFF2-40B4-BE49-F238E27FC236}">
                  <a16:creationId xmlns:a16="http://schemas.microsoft.com/office/drawing/2014/main" id="{95680CE1-4B76-E5A2-E5C0-B4E19BF6B431}"/>
                </a:ext>
              </a:extLst>
            </p:cNvPr>
            <p:cNvSpPr txBox="1"/>
            <p:nvPr/>
          </p:nvSpPr>
          <p:spPr bwMode="gray">
            <a:xfrm>
              <a:off x="10530907" y="2953639"/>
              <a:ext cx="1169454" cy="486000"/>
            </a:xfrm>
            <a:prstGeom prst="rect">
              <a:avLst/>
            </a:prstGeom>
            <a:noFill/>
          </p:spPr>
          <p:txBody>
            <a:bodyPr wrap="square" lIns="0" tIns="0" rIns="0" bIns="0" rtlCol="0">
              <a:noAutofit/>
            </a:bodyPr>
            <a:lstStyle/>
            <a:p>
              <a:pPr algn="l">
                <a:spcBef>
                  <a:spcPts val="600"/>
                </a:spcBef>
              </a:pPr>
              <a:r>
                <a:rPr lang="sv-SE" sz="1000"/>
                <a:t>Nickel-</a:t>
              </a:r>
              <a:r>
                <a:rPr lang="sv-SE" sz="1000" err="1"/>
                <a:t>phosphorus</a:t>
              </a:r>
              <a:br>
                <a:rPr lang="sv-SE" sz="1000"/>
              </a:br>
              <a:r>
                <a:rPr lang="sv-SE" sz="1000" err="1"/>
                <a:t>coating</a:t>
              </a:r>
              <a:endParaRPr lang="en-US" sz="1000"/>
            </a:p>
          </p:txBody>
        </p:sp>
        <p:pic>
          <p:nvPicPr>
            <p:cNvPr id="12" name="Picture 11" descr="A picture containing indoor, game&#10;&#10;Description automatically generated">
              <a:extLst>
                <a:ext uri="{FF2B5EF4-FFF2-40B4-BE49-F238E27FC236}">
                  <a16:creationId xmlns:a16="http://schemas.microsoft.com/office/drawing/2014/main" id="{85389B2F-E15F-D64C-E8B9-1FF04D05BDB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544709" y="1670778"/>
              <a:ext cx="1262678" cy="947008"/>
            </a:xfrm>
            <a:prstGeom prst="rect">
              <a:avLst/>
            </a:prstGeom>
          </p:spPr>
        </p:pic>
        <p:cxnSp>
          <p:nvCxnSpPr>
            <p:cNvPr id="28" name="Straight Arrow Connector 27">
              <a:extLst>
                <a:ext uri="{FF2B5EF4-FFF2-40B4-BE49-F238E27FC236}">
                  <a16:creationId xmlns:a16="http://schemas.microsoft.com/office/drawing/2014/main" id="{2225F22D-4E24-82DD-8382-A87BD81D811D}"/>
                </a:ext>
              </a:extLst>
            </p:cNvPr>
            <p:cNvCxnSpPr>
              <a:cxnSpLocks/>
            </p:cNvCxnSpPr>
            <p:nvPr/>
          </p:nvCxnSpPr>
          <p:spPr bwMode="gray">
            <a:xfrm flipH="1" flipV="1">
              <a:off x="10893534" y="2489469"/>
              <a:ext cx="136625" cy="42368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ustDataLst>
      <p:custData r:id="rId1"/>
      <p:custData r:id="rId2"/>
    </p:custDataLst>
    <p:extLst>
      <p:ext uri="{BB962C8B-B14F-4D97-AF65-F5344CB8AC3E}">
        <p14:creationId xmlns:p14="http://schemas.microsoft.com/office/powerpoint/2010/main" val="102296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A picture containing indoor, white&#10;&#10;Description automatically generated">
            <a:extLst>
              <a:ext uri="{FF2B5EF4-FFF2-40B4-BE49-F238E27FC236}">
                <a16:creationId xmlns:a16="http://schemas.microsoft.com/office/drawing/2014/main" id="{C8684ADB-21B1-4969-9BF3-7351ACB852C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25922" y="1953000"/>
            <a:ext cx="5649600" cy="42372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err="1"/>
              <a:t>Foundry</a:t>
            </a:r>
            <a:r>
              <a:rPr lang="sv-SE" dirty="0"/>
              <a:t> Plus 2 – Color </a:t>
            </a:r>
            <a:r>
              <a:rPr lang="sv-SE" dirty="0" err="1"/>
              <a:t>Coating</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en-US" dirty="0"/>
              <a:t>Further clarifications option: 3352-10</a:t>
            </a:r>
          </a:p>
        </p:txBody>
      </p:sp>
      <p:sp>
        <p:nvSpPr>
          <p:cNvPr id="8" name="Content Placeholder 7">
            <a:extLst>
              <a:ext uri="{FF2B5EF4-FFF2-40B4-BE49-F238E27FC236}">
                <a16:creationId xmlns:a16="http://schemas.microsoft.com/office/drawing/2014/main" id="{B3C08832-6E43-558E-F8E8-A92C757B9DE3}"/>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marR="0" indent="0" rtl="0" eaLnBrk="1" fontAlgn="auto" latinLnBrk="0" hangingPunct="1">
              <a:spcBef>
                <a:spcPts val="0"/>
              </a:spcBef>
              <a:spcAft>
                <a:spcPts val="0"/>
              </a:spcAft>
            </a:pPr>
            <a:r>
              <a:rPr lang="en-US" dirty="0"/>
              <a:t>The robots are available in 2 standard colors (Graphite White and Orange). </a:t>
            </a:r>
          </a:p>
          <a:p>
            <a:pPr marL="0" marR="0" indent="0" rtl="0" eaLnBrk="1" fontAlgn="auto" latinLnBrk="0" hangingPunct="1">
              <a:spcBef>
                <a:spcPts val="0"/>
              </a:spcBef>
              <a:spcAft>
                <a:spcPts val="0"/>
              </a:spcAft>
            </a:pPr>
            <a:endParaRPr lang="en-US" dirty="0"/>
          </a:p>
          <a:p>
            <a:pPr marL="0" marR="0" indent="0" rtl="0" eaLnBrk="1" fontAlgn="t" latinLnBrk="0" hangingPunct="1">
              <a:spcBef>
                <a:spcPts val="0"/>
              </a:spcBef>
              <a:spcAft>
                <a:spcPts val="0"/>
              </a:spcAft>
            </a:pPr>
            <a:r>
              <a:rPr lang="en-US" dirty="0">
                <a:effectLst/>
              </a:rPr>
              <a:t>For the Foundry applications or in general for extra tough environment the Orange color is recommended as it mitigates the risk of color changes over time better than any other color.</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37</a:t>
            </a:fld>
            <a:endParaRPr lang="en-US" noProof="0"/>
          </a:p>
        </p:txBody>
      </p:sp>
    </p:spTree>
    <p:custDataLst>
      <p:custData r:id="rId1"/>
      <p:custData r:id="rId2"/>
    </p:custDataLst>
    <p:extLst>
      <p:ext uri="{BB962C8B-B14F-4D97-AF65-F5344CB8AC3E}">
        <p14:creationId xmlns:p14="http://schemas.microsoft.com/office/powerpoint/2010/main" val="392233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err="1"/>
              <a:t>Foundry</a:t>
            </a:r>
            <a:r>
              <a:rPr lang="sv-SE" dirty="0"/>
              <a:t> Plus 2 – Turning </a:t>
            </a:r>
            <a:r>
              <a:rPr lang="sv-SE" dirty="0" err="1"/>
              <a:t>Disc</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en-US" dirty="0"/>
              <a:t>Further clarifications option: 3352-10</a:t>
            </a:r>
          </a:p>
        </p:txBody>
      </p:sp>
      <p:sp>
        <p:nvSpPr>
          <p:cNvPr id="8" name="Content Placeholder 7">
            <a:extLst>
              <a:ext uri="{FF2B5EF4-FFF2-40B4-BE49-F238E27FC236}">
                <a16:creationId xmlns:a16="http://schemas.microsoft.com/office/drawing/2014/main" id="{B2166233-20F1-5A15-CCDF-D5F2883F4777}"/>
              </a:ext>
            </a:extLst>
          </p:cNvPr>
          <p:cNvSpPr>
            <a:spLocks noGrp="1"/>
          </p:cNvSpPr>
          <p:nvPr>
            <p:ph sz="quarter" idx="17"/>
          </p:nvPr>
        </p:nvSpPr>
        <p:spPr>
          <a:xfrm>
            <a:off x="331200" y="1929599"/>
            <a:ext cx="5658438" cy="4247363"/>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In the Foundry Plus 2 Protection option, the turning disc is treated with a nickel-phosphorus coating that further reduces corrosion risk in tough environments. </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38</a:t>
            </a:fld>
            <a:endParaRPr lang="en-US" noProof="0"/>
          </a:p>
        </p:txBody>
      </p:sp>
      <p:pic>
        <p:nvPicPr>
          <p:cNvPr id="12" name="Content Placeholder 11" descr="A picture containing indoor, game&#10;&#10;Description automatically generated">
            <a:extLst>
              <a:ext uri="{FF2B5EF4-FFF2-40B4-BE49-F238E27FC236}">
                <a16:creationId xmlns:a16="http://schemas.microsoft.com/office/drawing/2014/main" id="{F36F3F8B-8584-5567-F3D4-B4D0C3B917FC}"/>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r="-1506"/>
          <a:stretch/>
        </p:blipFill>
        <p:spPr>
          <a:xfrm>
            <a:off x="6203950" y="1931195"/>
            <a:ext cx="5657850" cy="3582193"/>
          </a:xfrm>
          <a:prstGeom prst="rect">
            <a:avLst/>
          </a:prstGeom>
        </p:spPr>
      </p:pic>
    </p:spTree>
    <p:custDataLst>
      <p:custData r:id="rId1"/>
      <p:custData r:id="rId2"/>
    </p:custDataLst>
    <p:extLst>
      <p:ext uri="{BB962C8B-B14F-4D97-AF65-F5344CB8AC3E}">
        <p14:creationId xmlns:p14="http://schemas.microsoft.com/office/powerpoint/2010/main" val="167979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err="1"/>
              <a:t>Foundry</a:t>
            </a:r>
            <a:r>
              <a:rPr lang="sv-SE" dirty="0"/>
              <a:t> Plus 2 – Covers</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en-US" dirty="0"/>
              <a:t>Further clarifications option: 3352-10</a:t>
            </a:r>
          </a:p>
        </p:txBody>
      </p:sp>
      <p:sp>
        <p:nvSpPr>
          <p:cNvPr id="9" name="Content Placeholder 8">
            <a:extLst>
              <a:ext uri="{FF2B5EF4-FFF2-40B4-BE49-F238E27FC236}">
                <a16:creationId xmlns:a16="http://schemas.microsoft.com/office/drawing/2014/main" id="{D3A63BCE-CA37-B4E4-E85B-E621D749F850}"/>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In the Foundry Plus 2 Protection option, additional covers are added to protect hoses/cables and other parts of the manipulator from liquids, hot metal spits and similar</a:t>
            </a:r>
          </a:p>
          <a:p>
            <a:endParaRPr lang="en-US" sz="1600" dirty="0"/>
          </a:p>
        </p:txBody>
      </p:sp>
      <p:sp>
        <p:nvSpPr>
          <p:cNvPr id="12" name="Content Placeholder 11">
            <a:extLst>
              <a:ext uri="{FF2B5EF4-FFF2-40B4-BE49-F238E27FC236}">
                <a16:creationId xmlns:a16="http://schemas.microsoft.com/office/drawing/2014/main" id="{5D3DB73C-633D-E2FB-2421-899DBE05BC3B}"/>
              </a:ext>
            </a:extLst>
          </p:cNvPr>
          <p:cNvSpPr>
            <a:spLocks noGrp="1"/>
          </p:cNvSpPr>
          <p:nvPr>
            <p:ph sz="quarter" idx="18"/>
          </p:nvPr>
        </p:nvSpPr>
        <p:spPr>
          <a:xfrm>
            <a:off x="6203361" y="1929600"/>
            <a:ext cx="5658438" cy="4237200"/>
          </a:xfrm>
        </p:spPr>
        <p:txBody>
          <a:bodyPr/>
          <a:lstStyle/>
          <a:p>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39</a:t>
            </a:fld>
            <a:endParaRPr lang="en-US" noProof="0"/>
          </a:p>
        </p:txBody>
      </p:sp>
      <p:pic>
        <p:nvPicPr>
          <p:cNvPr id="6" name="Picture 5" descr="A picture containing appliance, automaton&#10;&#10;Description automatically generated">
            <a:extLst>
              <a:ext uri="{FF2B5EF4-FFF2-40B4-BE49-F238E27FC236}">
                <a16:creationId xmlns:a16="http://schemas.microsoft.com/office/drawing/2014/main" id="{01FE9049-B3A3-5EA8-3FEE-0EB77C9C4C3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867444" y="2767086"/>
            <a:ext cx="4332059" cy="3409877"/>
          </a:xfrm>
          <a:prstGeom prst="rect">
            <a:avLst/>
          </a:prstGeom>
        </p:spPr>
      </p:pic>
      <p:pic>
        <p:nvPicPr>
          <p:cNvPr id="7" name="Picture 6">
            <a:extLst>
              <a:ext uri="{FF2B5EF4-FFF2-40B4-BE49-F238E27FC236}">
                <a16:creationId xmlns:a16="http://schemas.microsoft.com/office/drawing/2014/main" id="{74CB5E21-6980-9310-1BE5-5736BDC3071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621811" y="1719898"/>
            <a:ext cx="2883562" cy="2502390"/>
          </a:xfrm>
          <a:prstGeom prst="rect">
            <a:avLst/>
          </a:prstGeom>
        </p:spPr>
      </p:pic>
    </p:spTree>
    <p:custDataLst>
      <p:custData r:id="rId1"/>
      <p:custData r:id="rId2"/>
    </p:custDataLst>
    <p:extLst>
      <p:ext uri="{BB962C8B-B14F-4D97-AF65-F5344CB8AC3E}">
        <p14:creationId xmlns:p14="http://schemas.microsoft.com/office/powerpoint/2010/main" val="14896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6" descr="A picture containing engineering drawing&#10;&#10;Description automatically generated">
            <a:extLst>
              <a:ext uri="{FF2B5EF4-FFF2-40B4-BE49-F238E27FC236}">
                <a16:creationId xmlns:a16="http://schemas.microsoft.com/office/drawing/2014/main" id="{3C9BF674-2C1F-F606-81D0-518C31E177B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89638" y="4155311"/>
            <a:ext cx="2828888" cy="2076183"/>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Foundry Plus 2 – Gaskets</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en-US"/>
              <a:t>Further clarifications option: 3352-10</a:t>
            </a:r>
          </a:p>
        </p:txBody>
      </p:sp>
      <p:sp>
        <p:nvSpPr>
          <p:cNvPr id="8" name="Content Placeholder 7">
            <a:extLst>
              <a:ext uri="{FF2B5EF4-FFF2-40B4-BE49-F238E27FC236}">
                <a16:creationId xmlns:a16="http://schemas.microsoft.com/office/drawing/2014/main" id="{269B9A4C-B2EC-7BF3-F51E-04CE1C00BF34}"/>
              </a:ext>
            </a:extLst>
          </p:cNvPr>
          <p:cNvSpPr>
            <a:spLocks noGrp="1"/>
          </p:cNvSpPr>
          <p:nvPr>
            <p:ph sz="quarter" idx="17"/>
          </p:nvPr>
        </p:nvSpPr>
        <p:spPr>
          <a:xfrm>
            <a:off x="331788" y="1939137"/>
            <a:ext cx="5658438" cy="4254247"/>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marR="0" indent="0" rtl="0" eaLnBrk="1" fontAlgn="auto" latinLnBrk="0" hangingPunct="1">
              <a:spcBef>
                <a:spcPts val="0"/>
              </a:spcBef>
              <a:spcAft>
                <a:spcPts val="0"/>
              </a:spcAft>
            </a:pPr>
            <a:r>
              <a:rPr lang="en-US" dirty="0"/>
              <a:t>Gaskets are upgraded to nitrile rubber gaskets to better withstand harsh environment. </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40</a:t>
            </a:fld>
            <a:endParaRPr lang="en-US" noProof="0"/>
          </a:p>
        </p:txBody>
      </p:sp>
      <p:pic>
        <p:nvPicPr>
          <p:cNvPr id="11" name="Picture 10" descr="A picture containing spectacles&#10;&#10;Description automatically generated">
            <a:extLst>
              <a:ext uri="{FF2B5EF4-FFF2-40B4-BE49-F238E27FC236}">
                <a16:creationId xmlns:a16="http://schemas.microsoft.com/office/drawing/2014/main" id="{29EA27E4-650E-4A43-9375-97B6A234D33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964038" y="1903094"/>
            <a:ext cx="4958306" cy="3120319"/>
          </a:xfrm>
          <a:prstGeom prst="rect">
            <a:avLst/>
          </a:prstGeom>
        </p:spPr>
      </p:pic>
    </p:spTree>
    <p:custDataLst>
      <p:custData r:id="rId1"/>
      <p:custData r:id="rId2"/>
    </p:custDataLst>
    <p:extLst>
      <p:ext uri="{BB962C8B-B14F-4D97-AF65-F5344CB8AC3E}">
        <p14:creationId xmlns:p14="http://schemas.microsoft.com/office/powerpoint/2010/main" val="51063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Color Options</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dirty="0"/>
              <a:t>Options </a:t>
            </a:r>
            <a:r>
              <a:rPr lang="sv-SE" dirty="0" err="1"/>
              <a:t>number</a:t>
            </a:r>
            <a:r>
              <a:rPr lang="sv-SE" dirty="0"/>
              <a:t>: </a:t>
            </a:r>
            <a:r>
              <a:rPr lang="en-US" dirty="0"/>
              <a:t>209-X</a:t>
            </a:r>
          </a:p>
        </p:txBody>
      </p:sp>
      <p:sp>
        <p:nvSpPr>
          <p:cNvPr id="9" name="Content Placeholder 8">
            <a:extLst>
              <a:ext uri="{FF2B5EF4-FFF2-40B4-BE49-F238E27FC236}">
                <a16:creationId xmlns:a16="http://schemas.microsoft.com/office/drawing/2014/main" id="{DF552785-BA10-AF11-9F76-3A5EBD2DA514}"/>
              </a:ext>
            </a:extLst>
          </p:cNvPr>
          <p:cNvSpPr>
            <a:spLocks noGrp="1"/>
          </p:cNvSpPr>
          <p:nvPr>
            <p:ph sz="quarter" idx="17"/>
          </p:nvPr>
        </p:nvSpPr>
        <p:spPr>
          <a:xfrm>
            <a:off x="331200" y="1929600"/>
            <a:ext cx="5764800" cy="4237200"/>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For our robots, Graphite White is the standard default color, option 209-202. However, the robots are offered in ABB Orange as one additional standard color, option 209-1. </a:t>
            </a:r>
            <a:br>
              <a:rPr lang="en-US" dirty="0"/>
            </a:br>
            <a:r>
              <a:rPr lang="en-US" dirty="0"/>
              <a:t>Custom-made coloring according to the RAL color systems can be provided.</a:t>
            </a:r>
          </a:p>
          <a:p>
            <a:pPr marL="0" marR="0" indent="0" rtl="0" eaLnBrk="1" fontAlgn="auto" latinLnBrk="0" hangingPunct="1">
              <a:spcBef>
                <a:spcPts val="0"/>
              </a:spcBef>
              <a:spcAft>
                <a:spcPts val="0"/>
              </a:spcAft>
            </a:pPr>
            <a:endParaRPr lang="en-US" b="1" dirty="0"/>
          </a:p>
          <a:p>
            <a:pPr marL="0" marR="0" indent="0"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dirty="0"/>
              <a:t>This is only valid for base manipulators; accessories has a standard color. Normal spare parts are only offered in standard colors</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41</a:t>
            </a:fld>
            <a:endParaRPr lang="en-US" noProof="0"/>
          </a:p>
        </p:txBody>
      </p:sp>
      <p:pic>
        <p:nvPicPr>
          <p:cNvPr id="12" name="Content Placeholder 11" descr="A picture containing arthropod, crab, several&#10;&#10;Description automatically generated">
            <a:extLst>
              <a:ext uri="{FF2B5EF4-FFF2-40B4-BE49-F238E27FC236}">
                <a16:creationId xmlns:a16="http://schemas.microsoft.com/office/drawing/2014/main" id="{2F868084-405E-A018-DD46-20C28ED5748B}"/>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6202950" y="1936331"/>
            <a:ext cx="5657850" cy="3817871"/>
          </a:xfrm>
          <a:prstGeom prst="rect">
            <a:avLst/>
          </a:prstGeom>
        </p:spPr>
      </p:pic>
    </p:spTree>
    <p:custDataLst>
      <p:custData r:id="rId1"/>
      <p:custData r:id="rId2"/>
    </p:custDataLst>
    <p:extLst>
      <p:ext uri="{BB962C8B-B14F-4D97-AF65-F5344CB8AC3E}">
        <p14:creationId xmlns:p14="http://schemas.microsoft.com/office/powerpoint/2010/main" val="216002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Foundry Cable Guard</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3315-1</a:t>
            </a:r>
          </a:p>
        </p:txBody>
      </p:sp>
      <p:sp>
        <p:nvSpPr>
          <p:cNvPr id="8" name="Content Placeholder 7">
            <a:extLst>
              <a:ext uri="{FF2B5EF4-FFF2-40B4-BE49-F238E27FC236}">
                <a16:creationId xmlns:a16="http://schemas.microsoft.com/office/drawing/2014/main" id="{420A476F-4710-FBBB-48AA-68925AD56150}"/>
              </a:ext>
            </a:extLst>
          </p:cNvPr>
          <p:cNvSpPr>
            <a:spLocks noGrp="1"/>
          </p:cNvSpPr>
          <p:nvPr>
            <p:ph sz="quarter" idx="17"/>
          </p:nvPr>
        </p:nvSpPr>
        <p:spPr>
          <a:xfrm>
            <a:off x="331200" y="1929599"/>
            <a:ext cx="5658438" cy="4244981"/>
          </a:xfrm>
        </p:spPr>
        <p:txBody>
          <a:bodyPr/>
          <a:lstStyle/>
          <a:p>
            <a:pPr marL="0" algn="l"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The manipulator could be equipped with additional cable guards for extra tough environmental conditions with as example metals spits, frequent weld spatter. These additional cover will prolong cable lifetime and simplify service/maintenance as the robot are kept cleaner under the covers. </a:t>
            </a:r>
          </a:p>
          <a:p>
            <a:pPr marL="0" rtl="0" eaLnBrk="1" fontAlgn="t" latinLnBrk="0" hangingPunct="1">
              <a:spcBef>
                <a:spcPts val="0"/>
              </a:spcBef>
              <a:spcAft>
                <a:spcPts val="0"/>
              </a:spcAft>
            </a:pPr>
            <a:endParaRPr lang="en-US" dirty="0"/>
          </a:p>
          <a:p>
            <a:pPr marL="0" marR="0" indent="0" rtl="0" eaLnBrk="1" fontAlgn="auto" latinLnBrk="0" hangingPunct="1">
              <a:spcBef>
                <a:spcPts val="0"/>
              </a:spcBef>
              <a:spcAft>
                <a:spcPts val="0"/>
              </a:spcAft>
            </a:pPr>
            <a:r>
              <a:rPr lang="en-US" b="1" dirty="0">
                <a:solidFill>
                  <a:schemeClr val="tx2"/>
                </a:solidFill>
              </a:rPr>
              <a:t>Limitations &amp; Dependencies</a:t>
            </a:r>
          </a:p>
          <a:p>
            <a:pPr lvl="1" fontAlgn="t">
              <a:spcBef>
                <a:spcPts val="0"/>
              </a:spcBef>
            </a:pPr>
            <a:r>
              <a:rPr lang="en-US" dirty="0"/>
              <a:t>Recommended for 3352-10 Foundry Plus 2 to achieve best protection of the manipulator harness and Dress Pack harness.</a:t>
            </a:r>
          </a:p>
          <a:p>
            <a:pPr lvl="1" fontAlgn="t">
              <a:spcBef>
                <a:spcPts val="0"/>
              </a:spcBef>
            </a:pPr>
            <a:r>
              <a:rPr lang="en-US" dirty="0"/>
              <a:t>Requires Upper Arm Cover 3316-1 </a:t>
            </a:r>
          </a:p>
          <a:p>
            <a:pPr algn="l">
              <a:spcBef>
                <a:spcPts val="600"/>
              </a:spcBef>
            </a:pPr>
            <a:endParaRPr lang="en-US" sz="1400" dirty="0"/>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42</a:t>
            </a:fld>
            <a:endParaRPr lang="en-US" noProof="0"/>
          </a:p>
        </p:txBody>
      </p:sp>
      <p:pic>
        <p:nvPicPr>
          <p:cNvPr id="11" name="Content Placeholder 10">
            <a:extLst>
              <a:ext uri="{FF2B5EF4-FFF2-40B4-BE49-F238E27FC236}">
                <a16:creationId xmlns:a16="http://schemas.microsoft.com/office/drawing/2014/main" id="{51B56686-82FF-846E-FE90-9152614C3759}"/>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6205538" y="1909796"/>
            <a:ext cx="5657850" cy="4244981"/>
          </a:xfrm>
          <a:prstGeom prst="rect">
            <a:avLst/>
          </a:prstGeom>
        </p:spPr>
      </p:pic>
    </p:spTree>
    <p:custDataLst>
      <p:custData r:id="rId1"/>
      <p:custData r:id="rId2"/>
    </p:custDataLst>
    <p:extLst>
      <p:ext uri="{BB962C8B-B14F-4D97-AF65-F5344CB8AC3E}">
        <p14:creationId xmlns:p14="http://schemas.microsoft.com/office/powerpoint/2010/main" val="323168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Upper Arm Cover</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3316-1</a:t>
            </a:r>
          </a:p>
        </p:txBody>
      </p:sp>
      <p:sp>
        <p:nvSpPr>
          <p:cNvPr id="7" name="Content Placeholder 6">
            <a:extLst>
              <a:ext uri="{FF2B5EF4-FFF2-40B4-BE49-F238E27FC236}">
                <a16:creationId xmlns:a16="http://schemas.microsoft.com/office/drawing/2014/main" id="{93F38355-3DA0-BFC6-40A0-386A7FA761E5}"/>
              </a:ext>
            </a:extLst>
          </p:cNvPr>
          <p:cNvSpPr>
            <a:spLocks noGrp="1"/>
          </p:cNvSpPr>
          <p:nvPr>
            <p:ph sz="quarter" idx="17"/>
          </p:nvPr>
        </p:nvSpPr>
        <p:spPr>
          <a:xfrm>
            <a:off x="331200" y="1929599"/>
            <a:ext cx="5658438" cy="4247363"/>
          </a:xfrm>
        </p:spPr>
        <p:txBody>
          <a:bodyPr/>
          <a:lstStyle/>
          <a:p>
            <a:pPr marL="0" algn="just" rtl="0" eaLnBrk="1" fontAlgn="t" latinLnBrk="0" hangingPunct="1">
              <a:spcBef>
                <a:spcPts val="0"/>
              </a:spcBef>
              <a:spcAft>
                <a:spcPts val="0"/>
              </a:spcAft>
            </a:pPr>
            <a:r>
              <a:rPr lang="en-US" b="1" dirty="0">
                <a:solidFill>
                  <a:schemeClr val="tx2"/>
                </a:solidFill>
              </a:rPr>
              <a:t>Purpose and Value</a:t>
            </a:r>
          </a:p>
          <a:p>
            <a:pPr marL="0" marR="0" indent="0" rtl="0" eaLnBrk="1" fontAlgn="auto" latinLnBrk="0" hangingPunct="1">
              <a:spcBef>
                <a:spcPts val="0"/>
              </a:spcBef>
              <a:spcAft>
                <a:spcPts val="0"/>
              </a:spcAft>
            </a:pPr>
            <a:r>
              <a:rPr lang="en-US" dirty="0"/>
              <a:t>The manipulator could be equipped with additional upper arm covers, option 3316-1, for environmental conditions where you want to further seal of the upper arm in wet or dirty conditions. These additional cover will prolong cable lifetime and simplify service/maintenance as the robot are kept cleaner under the covers. The center piece of the cover can be removed if using it together with Dress Pack axis 3-6 harness (routing through the cover).</a:t>
            </a:r>
          </a:p>
          <a:p>
            <a:pPr marL="0" marR="0" indent="0" rtl="0" eaLnBrk="1" fontAlgn="auto" latinLnBrk="0" hangingPunct="1">
              <a:spcBef>
                <a:spcPts val="0"/>
              </a:spcBef>
              <a:spcAft>
                <a:spcPts val="0"/>
              </a:spcAft>
            </a:pPr>
            <a:r>
              <a:rPr lang="en-US" dirty="0"/>
              <a:t>Made out of UV-resistant PA66 nylon.</a:t>
            </a:r>
          </a:p>
          <a:p>
            <a:pPr marL="0" marR="0" indent="0" rtl="0" eaLnBrk="1" fontAlgn="auto" latinLnBrk="0" hangingPunct="1">
              <a:spcBef>
                <a:spcPts val="0"/>
              </a:spcBef>
              <a:spcAft>
                <a:spcPts val="0"/>
              </a:spcAft>
            </a:pPr>
            <a:endParaRPr lang="en-US" dirty="0"/>
          </a:p>
          <a:p>
            <a:pPr marL="0" marR="0" indent="0"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dirty="0"/>
              <a:t>Included in option 3352-10 Foundry Plus 2</a:t>
            </a:r>
          </a:p>
          <a:p>
            <a:pPr lvl="1">
              <a:spcBef>
                <a:spcPts val="0"/>
              </a:spcBef>
            </a:pPr>
            <a:r>
              <a:rPr lang="en-US" dirty="0"/>
              <a:t>Mandatory for option 3315-1 Foundry Cable Guard</a:t>
            </a:r>
          </a:p>
          <a:p>
            <a:pPr lvl="1">
              <a:spcBef>
                <a:spcPts val="0"/>
              </a:spcBef>
            </a:pPr>
            <a:r>
              <a:rPr lang="en-US" dirty="0"/>
              <a:t>Mandatory for option 3326-xx upper arm Dress Pack options</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43</a:t>
            </a:fld>
            <a:endParaRPr lang="en-US" noProof="0"/>
          </a:p>
        </p:txBody>
      </p:sp>
      <p:pic>
        <p:nvPicPr>
          <p:cNvPr id="9" name="Content Placeholder 8">
            <a:extLst>
              <a:ext uri="{FF2B5EF4-FFF2-40B4-BE49-F238E27FC236}">
                <a16:creationId xmlns:a16="http://schemas.microsoft.com/office/drawing/2014/main" id="{793FF8E0-F856-1270-62D2-8B723DEF2976}"/>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a:stretch/>
        </p:blipFill>
        <p:spPr>
          <a:xfrm>
            <a:off x="6419808" y="1755193"/>
            <a:ext cx="5212751" cy="4444315"/>
          </a:xfrm>
          <a:prstGeom prst="rect">
            <a:avLst/>
          </a:prstGeom>
        </p:spPr>
      </p:pic>
    </p:spTree>
    <p:custDataLst>
      <p:custData r:id="rId1"/>
      <p:custData r:id="rId2"/>
    </p:custDataLst>
    <p:extLst>
      <p:ext uri="{BB962C8B-B14F-4D97-AF65-F5344CB8AC3E}">
        <p14:creationId xmlns:p14="http://schemas.microsoft.com/office/powerpoint/2010/main" val="2435680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Inverted Mounting Position</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3317-1</a:t>
            </a:r>
          </a:p>
        </p:txBody>
      </p:sp>
      <p:sp>
        <p:nvSpPr>
          <p:cNvPr id="7" name="Content Placeholder 6">
            <a:extLst>
              <a:ext uri="{FF2B5EF4-FFF2-40B4-BE49-F238E27FC236}">
                <a16:creationId xmlns:a16="http://schemas.microsoft.com/office/drawing/2014/main" id="{7F3966F1-E558-6A92-07C9-74AC25541322}"/>
              </a:ext>
            </a:extLst>
          </p:cNvPr>
          <p:cNvSpPr>
            <a:spLocks noGrp="1"/>
          </p:cNvSpPr>
          <p:nvPr>
            <p:ph sz="quarter" idx="17"/>
          </p:nvPr>
        </p:nvSpPr>
        <p:spPr>
          <a:xfrm>
            <a:off x="331200" y="1929600"/>
            <a:ext cx="5658438" cy="4237200"/>
          </a:xfrm>
        </p:spPr>
        <p:txBody>
          <a:bodyPr/>
          <a:lstStyle/>
          <a:p>
            <a:pPr marL="0" algn="l"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The manipulator could be placed inverted to add more flexibility in layout design. The robot is prepared in production for inverted mounting.</a:t>
            </a:r>
          </a:p>
          <a:p>
            <a:pPr marL="0" marR="0" indent="0" rtl="0" eaLnBrk="1" fontAlgn="auto" latinLnBrk="0" hangingPunct="1">
              <a:spcBef>
                <a:spcPts val="0"/>
              </a:spcBef>
              <a:spcAft>
                <a:spcPts val="0"/>
              </a:spcAft>
            </a:pPr>
            <a:endParaRPr lang="en-US" dirty="0"/>
          </a:p>
          <a:p>
            <a:pPr marL="0" marR="0" indent="0"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dirty="0"/>
              <a:t>Not possible together with </a:t>
            </a:r>
            <a:r>
              <a:rPr lang="en-US" dirty="0" err="1"/>
              <a:t>AbsAcc</a:t>
            </a:r>
            <a:r>
              <a:rPr lang="en-US" dirty="0"/>
              <a:t> Floor mounted</a:t>
            </a:r>
          </a:p>
          <a:p>
            <a:endParaRPr lang="en-US" sz="16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44</a:t>
            </a:fld>
            <a:endParaRPr lang="en-US" noProof="0"/>
          </a:p>
        </p:txBody>
      </p:sp>
      <p:pic>
        <p:nvPicPr>
          <p:cNvPr id="11" name="Content Placeholder 10" descr="A close-up of a machine&#10;&#10;Description automatically generated with low confidence">
            <a:extLst>
              <a:ext uri="{FF2B5EF4-FFF2-40B4-BE49-F238E27FC236}">
                <a16:creationId xmlns:a16="http://schemas.microsoft.com/office/drawing/2014/main" id="{20E17E8A-FFA3-5E5F-9476-710471A43932}"/>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6979592" y="1928813"/>
            <a:ext cx="4106565" cy="4238625"/>
          </a:xfrm>
          <a:prstGeom prst="rect">
            <a:avLst/>
          </a:prstGeom>
        </p:spPr>
      </p:pic>
    </p:spTree>
    <p:custDataLst>
      <p:custData r:id="rId1"/>
      <p:custData r:id="rId2"/>
    </p:custDataLst>
    <p:extLst>
      <p:ext uri="{BB962C8B-B14F-4D97-AF65-F5344CB8AC3E}">
        <p14:creationId xmlns:p14="http://schemas.microsoft.com/office/powerpoint/2010/main" val="950466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Forklift Device</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3318-1 on base, 3318-2 on frame</a:t>
            </a:r>
          </a:p>
        </p:txBody>
      </p:sp>
      <p:sp>
        <p:nvSpPr>
          <p:cNvPr id="12" name="Content Placeholder 11">
            <a:extLst>
              <a:ext uri="{FF2B5EF4-FFF2-40B4-BE49-F238E27FC236}">
                <a16:creationId xmlns:a16="http://schemas.microsoft.com/office/drawing/2014/main" id="{3C0844AD-A67B-52BE-C42B-DEF713C86C8B}"/>
              </a:ext>
            </a:extLst>
          </p:cNvPr>
          <p:cNvSpPr>
            <a:spLocks noGrp="1"/>
          </p:cNvSpPr>
          <p:nvPr>
            <p:ph sz="quarter" idx="17"/>
          </p:nvPr>
        </p:nvSpPr>
        <p:spPr>
          <a:xfrm>
            <a:off x="331200" y="1929599"/>
            <a:ext cx="5658438" cy="4247363"/>
          </a:xfrm>
        </p:spPr>
        <p:txBody>
          <a:bodyPr/>
          <a:lstStyle/>
          <a:p>
            <a:pPr marL="0" algn="l" rtl="0" eaLnBrk="1" fontAlgn="t" latinLnBrk="0" hangingPunct="1">
              <a:spcBef>
                <a:spcPts val="0"/>
              </a:spcBef>
              <a:spcAft>
                <a:spcPts val="0"/>
              </a:spcAft>
            </a:pPr>
            <a:r>
              <a:rPr lang="en-US" b="1" dirty="0">
                <a:solidFill>
                  <a:schemeClr val="tx2"/>
                </a:solidFill>
              </a:rPr>
              <a:t>Purpose and Value</a:t>
            </a:r>
          </a:p>
          <a:p>
            <a:pPr marL="0" marR="0" indent="0" rtl="0" eaLnBrk="1" fontAlgn="auto" latinLnBrk="0" hangingPunct="1">
              <a:spcBef>
                <a:spcPts val="0"/>
              </a:spcBef>
              <a:spcAft>
                <a:spcPts val="0"/>
              </a:spcAft>
            </a:pPr>
            <a:r>
              <a:rPr lang="en-US" dirty="0"/>
              <a:t>The manipulator can be delivered with forklift devices.</a:t>
            </a:r>
            <a:br>
              <a:rPr lang="en-US" dirty="0"/>
            </a:br>
            <a:r>
              <a:rPr lang="en-US" dirty="0"/>
              <a:t>These devices allow a truck with forks to be used when the manipulator must be moved. Instructions on how to mount the devices is included in the kit.</a:t>
            </a:r>
          </a:p>
          <a:p>
            <a:pPr marL="0" rtl="0" eaLnBrk="1" fontAlgn="t" latinLnBrk="0" hangingPunct="1">
              <a:spcBef>
                <a:spcPts val="0"/>
              </a:spcBef>
              <a:spcAft>
                <a:spcPts val="0"/>
              </a:spcAft>
            </a:pPr>
            <a:r>
              <a:rPr lang="en-US" dirty="0"/>
              <a:t>There are two different alternatives. </a:t>
            </a:r>
          </a:p>
          <a:p>
            <a:pPr lvl="1" fontAlgn="t">
              <a:spcBef>
                <a:spcPts val="0"/>
              </a:spcBef>
            </a:pPr>
            <a:r>
              <a:rPr lang="en-US" dirty="0"/>
              <a:t>Forklift loops placed on the base, option 3318-1, which allows for a low lifting point.</a:t>
            </a:r>
          </a:p>
          <a:p>
            <a:pPr lvl="1" fontAlgn="t">
              <a:spcBef>
                <a:spcPts val="0"/>
              </a:spcBef>
            </a:pPr>
            <a:r>
              <a:rPr lang="en-US" dirty="0"/>
              <a:t>Forklift rails placed on the frame, option 3318-2, which allows a more balanced lifting point. This could be used together with special tool to invert a robot. </a:t>
            </a:r>
          </a:p>
          <a:p>
            <a:pPr marL="0" marR="0" indent="0" rtl="0" eaLnBrk="1" fontAlgn="auto" latinLnBrk="0" hangingPunct="1">
              <a:spcBef>
                <a:spcPts val="0"/>
              </a:spcBef>
              <a:spcAft>
                <a:spcPts val="0"/>
              </a:spcAft>
            </a:pPr>
            <a:endParaRPr lang="en-US" b="1" dirty="0"/>
          </a:p>
          <a:p>
            <a:pPr marL="0" marR="0" indent="0" rtl="0" eaLnBrk="1" fontAlgn="auto" latinLnBrk="0" hangingPunct="1">
              <a:spcBef>
                <a:spcPts val="0"/>
              </a:spcBef>
              <a:spcAft>
                <a:spcPts val="0"/>
              </a:spcAft>
            </a:pPr>
            <a:r>
              <a:rPr lang="en-US" b="1" dirty="0">
                <a:solidFill>
                  <a:schemeClr val="tx2"/>
                </a:solidFill>
              </a:rPr>
              <a:t>Limitations &amp; Dependencies</a:t>
            </a:r>
          </a:p>
          <a:p>
            <a:pPr lvl="1" fontAlgn="t">
              <a:spcBef>
                <a:spcPts val="0"/>
              </a:spcBef>
            </a:pPr>
            <a:r>
              <a:rPr lang="en-US" dirty="0"/>
              <a:t>3318-1  on base not compatible with 3317-1 Inverted</a:t>
            </a:r>
          </a:p>
          <a:p>
            <a:pPr lvl="1" fontAlgn="t">
              <a:spcBef>
                <a:spcPts val="0"/>
              </a:spcBef>
            </a:pPr>
            <a:r>
              <a:rPr lang="en-US" dirty="0"/>
              <a:t>To be removed after installation / use</a:t>
            </a:r>
          </a:p>
          <a:p>
            <a:pPr lvl="1" fontAlgn="t">
              <a:spcBef>
                <a:spcPts val="0"/>
              </a:spcBef>
            </a:pPr>
            <a:r>
              <a:rPr lang="en-US" dirty="0"/>
              <a:t>Preparations and consideration at use specified in </a:t>
            </a:r>
            <a:br>
              <a:rPr lang="en-US" dirty="0"/>
            </a:br>
            <a:r>
              <a:rPr lang="en-US" dirty="0"/>
              <a:t>product manuals</a:t>
            </a:r>
          </a:p>
          <a:p>
            <a:pPr lvl="1" fontAlgn="t">
              <a:spcBef>
                <a:spcPts val="0"/>
              </a:spcBef>
            </a:pPr>
            <a:r>
              <a:rPr lang="en-US" dirty="0"/>
              <a:t>Delivered on pallets including bolts </a:t>
            </a:r>
          </a:p>
          <a:p>
            <a:pPr lvl="1" fontAlgn="t">
              <a:spcBef>
                <a:spcPts val="0"/>
              </a:spcBef>
            </a:pPr>
            <a:r>
              <a:rPr lang="en-US" dirty="0"/>
              <a:t>Tools to invert a robot to be coordinated with </a:t>
            </a:r>
            <a:br>
              <a:rPr lang="en-US" dirty="0"/>
            </a:br>
            <a:r>
              <a:rPr lang="en-US" dirty="0"/>
              <a:t>ABB after market team</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45</a:t>
            </a:fld>
            <a:endParaRPr lang="en-US" noProof="0"/>
          </a:p>
        </p:txBody>
      </p:sp>
      <p:sp>
        <p:nvSpPr>
          <p:cNvPr id="6" name="TextBox 5">
            <a:extLst>
              <a:ext uri="{FF2B5EF4-FFF2-40B4-BE49-F238E27FC236}">
                <a16:creationId xmlns:a16="http://schemas.microsoft.com/office/drawing/2014/main" id="{2A84638C-D061-079F-8116-98C0563B8CD3}"/>
              </a:ext>
            </a:extLst>
          </p:cNvPr>
          <p:cNvSpPr txBox="1"/>
          <p:nvPr/>
        </p:nvSpPr>
        <p:spPr bwMode="gray">
          <a:xfrm>
            <a:off x="6575425" y="5563917"/>
            <a:ext cx="1743075" cy="1692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1100"/>
              <a:t>Option 3318-1 on base</a:t>
            </a:r>
          </a:p>
        </p:txBody>
      </p:sp>
      <p:sp>
        <p:nvSpPr>
          <p:cNvPr id="7" name="TextBox 6">
            <a:extLst>
              <a:ext uri="{FF2B5EF4-FFF2-40B4-BE49-F238E27FC236}">
                <a16:creationId xmlns:a16="http://schemas.microsoft.com/office/drawing/2014/main" id="{8DA77501-55CA-53ED-3BDF-2BD5F6CAB238}"/>
              </a:ext>
            </a:extLst>
          </p:cNvPr>
          <p:cNvSpPr txBox="1"/>
          <p:nvPr/>
        </p:nvSpPr>
        <p:spPr bwMode="gray">
          <a:xfrm>
            <a:off x="9142413" y="5543122"/>
            <a:ext cx="1743075" cy="1692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1100"/>
              <a:t>Option 3318-2 on frame</a:t>
            </a:r>
          </a:p>
        </p:txBody>
      </p:sp>
      <p:pic>
        <p:nvPicPr>
          <p:cNvPr id="14" name="Content Placeholder 13">
            <a:extLst>
              <a:ext uri="{FF2B5EF4-FFF2-40B4-BE49-F238E27FC236}">
                <a16:creationId xmlns:a16="http://schemas.microsoft.com/office/drawing/2014/main" id="{659B2C88-2C73-75F5-5980-9883D4DBF8C9}"/>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6205538" y="2463109"/>
            <a:ext cx="5809398" cy="2929389"/>
          </a:xfrm>
          <a:prstGeom prst="rect">
            <a:avLst/>
          </a:prstGeom>
        </p:spPr>
      </p:pic>
    </p:spTree>
    <p:custDataLst>
      <p:custData r:id="rId1"/>
      <p:custData r:id="rId2"/>
    </p:custDataLst>
    <p:extLst>
      <p:ext uri="{BB962C8B-B14F-4D97-AF65-F5344CB8AC3E}">
        <p14:creationId xmlns:p14="http://schemas.microsoft.com/office/powerpoint/2010/main" val="182210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7th Axis Resolver Connection</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dirty="0"/>
              <a:t>Options number:  </a:t>
            </a:r>
            <a:r>
              <a:rPr lang="en-US" dirty="0"/>
              <a:t>3322-1 On base, 3322-2 In servo Dress Pack</a:t>
            </a:r>
          </a:p>
        </p:txBody>
      </p:sp>
      <p:sp>
        <p:nvSpPr>
          <p:cNvPr id="11" name="Content Placeholder 10">
            <a:extLst>
              <a:ext uri="{FF2B5EF4-FFF2-40B4-BE49-F238E27FC236}">
                <a16:creationId xmlns:a16="http://schemas.microsoft.com/office/drawing/2014/main" id="{271FAC9D-8529-92E3-723A-52916C850A01}"/>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marR="0" indent="0" rtl="0" eaLnBrk="1" fontAlgn="auto" latinLnBrk="0" hangingPunct="1">
              <a:spcBef>
                <a:spcPts val="0"/>
              </a:spcBef>
              <a:spcAft>
                <a:spcPts val="0"/>
              </a:spcAft>
            </a:pPr>
            <a:r>
              <a:rPr lang="en-US" sz="1200" dirty="0"/>
              <a:t>The manipulator could be prepared to support an additional servo motor drive, e.g., to enable track motion or servo tools. The option includes connection of one extra resolver channel beside the 6 axis that are used in the basic robot. </a:t>
            </a:r>
          </a:p>
          <a:p>
            <a:pPr marL="0" marR="0" indent="0" rtl="0" eaLnBrk="1" fontAlgn="auto" latinLnBrk="0" hangingPunct="1">
              <a:spcBef>
                <a:spcPts val="0"/>
              </a:spcBef>
              <a:spcAft>
                <a:spcPts val="0"/>
              </a:spcAft>
            </a:pPr>
            <a:r>
              <a:rPr lang="en-US" sz="1200" dirty="0"/>
              <a:t>Used to connect an external axis resolver feedback from the motor to the control system.</a:t>
            </a:r>
          </a:p>
          <a:p>
            <a:pPr marL="0" marR="0" indent="0" rtl="0" eaLnBrk="1" fontAlgn="auto" latinLnBrk="0" hangingPunct="1">
              <a:spcBef>
                <a:spcPts val="0"/>
              </a:spcBef>
              <a:spcAft>
                <a:spcPts val="0"/>
              </a:spcAft>
            </a:pPr>
            <a:endParaRPr lang="en-US" sz="1200" dirty="0"/>
          </a:p>
          <a:p>
            <a:pPr marL="0" rtl="0" eaLnBrk="1" fontAlgn="t" latinLnBrk="0" hangingPunct="1">
              <a:spcBef>
                <a:spcPts val="0"/>
              </a:spcBef>
              <a:spcAft>
                <a:spcPts val="0"/>
              </a:spcAft>
            </a:pPr>
            <a:r>
              <a:rPr lang="en-US" sz="1200" dirty="0"/>
              <a:t>There are two different alternatives. </a:t>
            </a:r>
          </a:p>
          <a:p>
            <a:pPr lvl="1" fontAlgn="t">
              <a:spcBef>
                <a:spcPts val="0"/>
              </a:spcBef>
            </a:pPr>
            <a:r>
              <a:rPr lang="en-US" sz="1200" dirty="0"/>
              <a:t>Resolver signal for one additional motor are routed to the foot of the robot, option 3322-1</a:t>
            </a:r>
          </a:p>
          <a:p>
            <a:pPr lvl="1" fontAlgn="t">
              <a:spcBef>
                <a:spcPts val="0"/>
              </a:spcBef>
            </a:pPr>
            <a:r>
              <a:rPr lang="en-US" sz="1200" dirty="0"/>
              <a:t>Resolver signals for one additional motor are routed via the Dress Pack to the tool, option 3322-2</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lvl="1" fontAlgn="t">
              <a:spcBef>
                <a:spcPts val="0"/>
              </a:spcBef>
            </a:pPr>
            <a:r>
              <a:rPr lang="en-US" sz="1200" dirty="0"/>
              <a:t>Only one extra motor possible</a:t>
            </a:r>
          </a:p>
          <a:p>
            <a:pPr lvl="1" fontAlgn="t">
              <a:spcBef>
                <a:spcPts val="0"/>
              </a:spcBef>
            </a:pPr>
            <a:r>
              <a:rPr lang="en-US" sz="1200" dirty="0"/>
              <a:t>Option 3322-2 In servo Dress Pack is required for servo options of Dress Pack base-axis 3</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r>
              <a:rPr lang="en-US" noProof="0" dirty="0"/>
              <a:t>For more information, please view the OmniCore &amp; RobotWare presentation</a:t>
            </a:r>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46</a:t>
            </a:fld>
            <a:endParaRPr lang="en-US" noProof="0"/>
          </a:p>
        </p:txBody>
      </p:sp>
      <p:grpSp>
        <p:nvGrpSpPr>
          <p:cNvPr id="13" name="Group 12">
            <a:extLst>
              <a:ext uri="{FF2B5EF4-FFF2-40B4-BE49-F238E27FC236}">
                <a16:creationId xmlns:a16="http://schemas.microsoft.com/office/drawing/2014/main" id="{6766D5EA-194A-2FFB-954C-E42D698E8BA4}"/>
              </a:ext>
            </a:extLst>
          </p:cNvPr>
          <p:cNvGrpSpPr/>
          <p:nvPr/>
        </p:nvGrpSpPr>
        <p:grpSpPr>
          <a:xfrm>
            <a:off x="6492128" y="1907227"/>
            <a:ext cx="5198302" cy="4327968"/>
            <a:chOff x="6492128" y="2120562"/>
            <a:chExt cx="4642321" cy="3865073"/>
          </a:xfrm>
        </p:grpSpPr>
        <p:pic>
          <p:nvPicPr>
            <p:cNvPr id="5124" name="Picture 4">
              <a:extLst>
                <a:ext uri="{FF2B5EF4-FFF2-40B4-BE49-F238E27FC236}">
                  <a16:creationId xmlns:a16="http://schemas.microsoft.com/office/drawing/2014/main" id="{13E70397-1AE5-BF41-C5F0-DA329291F3A8}"/>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32287" y="2120562"/>
              <a:ext cx="4602162" cy="186545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7308D56B-633C-1B4A-7E7D-9E66520F7CF9}"/>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492128" y="4417127"/>
              <a:ext cx="4602162" cy="13913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B7581E1-D0A9-C60D-A2C9-5A014EC4FAA1}"/>
                </a:ext>
              </a:extLst>
            </p:cNvPr>
            <p:cNvSpPr txBox="1"/>
            <p:nvPr/>
          </p:nvSpPr>
          <p:spPr bwMode="gray">
            <a:xfrm>
              <a:off x="6532287" y="5834463"/>
              <a:ext cx="2743200" cy="15117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1100" dirty="0"/>
                <a:t>Option 3322-2 In servo Dress Pack</a:t>
              </a:r>
            </a:p>
          </p:txBody>
        </p:sp>
        <p:sp>
          <p:nvSpPr>
            <p:cNvPr id="6" name="TextBox 5">
              <a:extLst>
                <a:ext uri="{FF2B5EF4-FFF2-40B4-BE49-F238E27FC236}">
                  <a16:creationId xmlns:a16="http://schemas.microsoft.com/office/drawing/2014/main" id="{9001B284-2FA7-A093-C44D-0C235241EC13}"/>
                </a:ext>
              </a:extLst>
            </p:cNvPr>
            <p:cNvSpPr txBox="1"/>
            <p:nvPr/>
          </p:nvSpPr>
          <p:spPr bwMode="gray">
            <a:xfrm>
              <a:off x="6532287" y="3937949"/>
              <a:ext cx="2743200" cy="1692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1100"/>
                <a:t>Option 3322-1 On base</a:t>
              </a:r>
            </a:p>
          </p:txBody>
        </p:sp>
      </p:grpSp>
    </p:spTree>
    <p:custDataLst>
      <p:custData r:id="rId1"/>
      <p:custData r:id="rId2"/>
    </p:custDataLst>
    <p:extLst>
      <p:ext uri="{BB962C8B-B14F-4D97-AF65-F5344CB8AC3E}">
        <p14:creationId xmlns:p14="http://schemas.microsoft.com/office/powerpoint/2010/main" val="305103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F5CDE3A-4758-9F4B-2D6B-5313519C0011}"/>
              </a:ext>
            </a:extLst>
          </p:cNvPr>
          <p:cNvSpPr>
            <a:spLocks noGrp="1"/>
          </p:cNvSpPr>
          <p:nvPr>
            <p:ph type="title"/>
          </p:nvPr>
        </p:nvSpPr>
        <p:spPr/>
        <p:txBody>
          <a:bodyPr/>
          <a:lstStyle/>
          <a:p>
            <a:r>
              <a:rPr lang="en-US" dirty="0"/>
              <a:t>Additional drive units </a:t>
            </a:r>
            <a:r>
              <a:rPr lang="fr-FR" b="1" dirty="0">
                <a:solidFill>
                  <a:schemeClr val="accent3"/>
                </a:solidFill>
              </a:rPr>
              <a:t>•</a:t>
            </a:r>
            <a:r>
              <a:rPr lang="fr-FR" dirty="0"/>
              <a:t> </a:t>
            </a:r>
            <a:r>
              <a:rPr lang="en-US" dirty="0"/>
              <a:t>Robot held servo tool </a:t>
            </a:r>
            <a:r>
              <a:rPr lang="fr-FR" b="1" dirty="0">
                <a:solidFill>
                  <a:schemeClr val="accent3"/>
                </a:solidFill>
              </a:rPr>
              <a:t>•</a:t>
            </a:r>
            <a:r>
              <a:rPr lang="fr-FR" dirty="0"/>
              <a:t> </a:t>
            </a:r>
            <a:r>
              <a:rPr lang="en-US" dirty="0"/>
              <a:t>Stationary servo tool</a:t>
            </a:r>
            <a:endParaRPr lang="sv-SE" dirty="0"/>
          </a:p>
        </p:txBody>
      </p:sp>
      <p:sp>
        <p:nvSpPr>
          <p:cNvPr id="14" name="Text Placeholder 13">
            <a:extLst>
              <a:ext uri="{FF2B5EF4-FFF2-40B4-BE49-F238E27FC236}">
                <a16:creationId xmlns:a16="http://schemas.microsoft.com/office/drawing/2014/main" id="{650E8250-7D6C-81CF-2581-5A42199E1CB7}"/>
              </a:ext>
            </a:extLst>
          </p:cNvPr>
          <p:cNvSpPr>
            <a:spLocks noGrp="1"/>
          </p:cNvSpPr>
          <p:nvPr>
            <p:ph type="body" sz="quarter" idx="14"/>
          </p:nvPr>
        </p:nvSpPr>
        <p:spPr/>
        <p:txBody>
          <a:bodyPr/>
          <a:lstStyle/>
          <a:p>
            <a:r>
              <a:rPr lang="en-US"/>
              <a:t>Options number 3062-1, 3068-1, 3068-2, 3206-x</a:t>
            </a:r>
          </a:p>
        </p:txBody>
      </p:sp>
      <p:sp>
        <p:nvSpPr>
          <p:cNvPr id="7" name="Content Placeholder 6">
            <a:extLst>
              <a:ext uri="{FF2B5EF4-FFF2-40B4-BE49-F238E27FC236}">
                <a16:creationId xmlns:a16="http://schemas.microsoft.com/office/drawing/2014/main" id="{814AF6B8-8357-09DF-A521-0B56BE420938}"/>
              </a:ext>
            </a:extLst>
          </p:cNvPr>
          <p:cNvSpPr>
            <a:spLocks noGrp="1"/>
          </p:cNvSpPr>
          <p:nvPr>
            <p:ph sz="quarter" idx="17"/>
          </p:nvPr>
        </p:nvSpPr>
        <p:spPr>
          <a:xfrm>
            <a:off x="331200" y="2317637"/>
            <a:ext cx="3831854" cy="1296000"/>
          </a:xfrm>
        </p:spPr>
        <p:txBody>
          <a:bodyPr/>
          <a:lstStyle/>
          <a:p>
            <a:pPr marL="0" lvl="1" indent="0">
              <a:buClr>
                <a:schemeClr val="tx1"/>
              </a:buClr>
              <a:buNone/>
              <a:defRPr/>
            </a:pPr>
            <a:r>
              <a:rPr lang="en-US" sz="1200" dirty="0">
                <a:solidFill>
                  <a:srgbClr val="000000"/>
                </a:solidFill>
                <a:ea typeface="ABBvoice"/>
                <a:cs typeface="ABBvoice"/>
              </a:rPr>
              <a:t>OmniCore V250XT controller is available with up to 3 ADU (additional Drive Unit) and up to 6 ADU with V400XT for use with robot held OR stationary servo motor. Typically for Spotwelding, servo gripper, stationary transport or other.</a:t>
            </a:r>
          </a:p>
          <a:p>
            <a:endParaRPr lang="en-US" sz="1200" dirty="0"/>
          </a:p>
        </p:txBody>
      </p:sp>
      <p:sp>
        <p:nvSpPr>
          <p:cNvPr id="18" name="Content Placeholder 17">
            <a:extLst>
              <a:ext uri="{FF2B5EF4-FFF2-40B4-BE49-F238E27FC236}">
                <a16:creationId xmlns:a16="http://schemas.microsoft.com/office/drawing/2014/main" id="{C688AA64-D7BA-77E7-F838-38445A3FF285}"/>
              </a:ext>
            </a:extLst>
          </p:cNvPr>
          <p:cNvSpPr>
            <a:spLocks noGrp="1"/>
          </p:cNvSpPr>
          <p:nvPr>
            <p:ph sz="quarter" idx="19"/>
          </p:nvPr>
        </p:nvSpPr>
        <p:spPr/>
        <p:txBody>
          <a:bodyPr/>
          <a:lstStyle/>
          <a:p>
            <a:r>
              <a:rPr lang="en-US" sz="1200" b="1" dirty="0">
                <a:solidFill>
                  <a:schemeClr val="tx2"/>
                </a:solidFill>
              </a:rPr>
              <a:t>Purpose &amp; value</a:t>
            </a:r>
          </a:p>
        </p:txBody>
      </p:sp>
      <p:sp>
        <p:nvSpPr>
          <p:cNvPr id="8" name="Footer Placeholder 7">
            <a:extLst>
              <a:ext uri="{FF2B5EF4-FFF2-40B4-BE49-F238E27FC236}">
                <a16:creationId xmlns:a16="http://schemas.microsoft.com/office/drawing/2014/main" id="{AF74CDA9-5E5D-065E-8CD7-70D7A02D5F14}"/>
              </a:ext>
            </a:extLst>
          </p:cNvPr>
          <p:cNvSpPr>
            <a:spLocks noGrp="1"/>
          </p:cNvSpPr>
          <p:nvPr>
            <p:ph type="ftr" sz="quarter" idx="10"/>
          </p:nvPr>
        </p:nvSpPr>
        <p:spPr/>
        <p:txBody>
          <a:bodyPr/>
          <a:lstStyle/>
          <a:p>
            <a:endParaRPr lang="en-US" b="1" i="1" noProof="0"/>
          </a:p>
        </p:txBody>
      </p:sp>
      <p:sp>
        <p:nvSpPr>
          <p:cNvPr id="9" name="Date Placeholder 8">
            <a:extLst>
              <a:ext uri="{FF2B5EF4-FFF2-40B4-BE49-F238E27FC236}">
                <a16:creationId xmlns:a16="http://schemas.microsoft.com/office/drawing/2014/main" id="{A903E23F-E80C-1874-D96F-467FD87BAD66}"/>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10" name="Slide Number Placeholder 9">
            <a:extLst>
              <a:ext uri="{FF2B5EF4-FFF2-40B4-BE49-F238E27FC236}">
                <a16:creationId xmlns:a16="http://schemas.microsoft.com/office/drawing/2014/main" id="{42499607-C91F-66EF-0E35-AEE7F6C06045}"/>
              </a:ext>
            </a:extLst>
          </p:cNvPr>
          <p:cNvSpPr>
            <a:spLocks noGrp="1"/>
          </p:cNvSpPr>
          <p:nvPr>
            <p:ph type="sldNum" sz="quarter" idx="12"/>
          </p:nvPr>
        </p:nvSpPr>
        <p:spPr/>
        <p:txBody>
          <a:bodyPr/>
          <a:lstStyle/>
          <a:p>
            <a:r>
              <a:rPr lang="en-US" noProof="0"/>
              <a:t>Slide </a:t>
            </a:r>
            <a:fld id="{619F89D8-7AE3-494A-97F3-03D680869632}" type="slidenum">
              <a:rPr lang="en-US" noProof="0" smtClean="0"/>
              <a:pPr/>
              <a:t>47</a:t>
            </a:fld>
            <a:endParaRPr lang="en-US" noProof="0"/>
          </a:p>
        </p:txBody>
      </p:sp>
      <p:sp>
        <p:nvSpPr>
          <p:cNvPr id="16" name="Content Placeholder 15">
            <a:extLst>
              <a:ext uri="{FF2B5EF4-FFF2-40B4-BE49-F238E27FC236}">
                <a16:creationId xmlns:a16="http://schemas.microsoft.com/office/drawing/2014/main" id="{3A899930-411B-D56E-A3FD-72EFAC64073E}"/>
              </a:ext>
            </a:extLst>
          </p:cNvPr>
          <p:cNvSpPr>
            <a:spLocks noGrp="1"/>
          </p:cNvSpPr>
          <p:nvPr>
            <p:ph sz="quarter" idx="20"/>
          </p:nvPr>
        </p:nvSpPr>
        <p:spPr>
          <a:xfrm>
            <a:off x="330200" y="4215599"/>
            <a:ext cx="3832854" cy="1296000"/>
          </a:xfrm>
        </p:spPr>
        <p:txBody>
          <a:bodyPr/>
          <a:lstStyle/>
          <a:p>
            <a:pPr marL="171450" indent="-171450">
              <a:buFont typeface="Arial" panose="020B0604020202020204" pitchFamily="34" charset="0"/>
              <a:buChar char="•"/>
            </a:pPr>
            <a:r>
              <a:rPr lang="en-US" sz="1200" dirty="0">
                <a:solidFill>
                  <a:srgbClr val="000000"/>
                </a:solidFill>
                <a:ea typeface="ABBvoice"/>
                <a:cs typeface="ABBvoice"/>
              </a:rPr>
              <a:t>Only valid for V250XT and V400XT</a:t>
            </a:r>
          </a:p>
          <a:p>
            <a:pPr marL="171450" indent="-171450">
              <a:buFont typeface="Arial" panose="020B0604020202020204" pitchFamily="34" charset="0"/>
              <a:buChar char="•"/>
            </a:pPr>
            <a:r>
              <a:rPr lang="en-US" sz="1200" dirty="0">
                <a:solidFill>
                  <a:srgbClr val="000000"/>
                </a:solidFill>
                <a:ea typeface="ABBvoice"/>
                <a:cs typeface="ABBvoice"/>
              </a:rPr>
              <a:t>Option uses only one ADU</a:t>
            </a:r>
          </a:p>
          <a:p>
            <a:pPr marL="171450" indent="-171450">
              <a:buFont typeface="Arial" panose="020B0604020202020204" pitchFamily="34" charset="0"/>
              <a:buChar char="•"/>
            </a:pPr>
            <a:r>
              <a:rPr lang="en-US" sz="1200" dirty="0">
                <a:solidFill>
                  <a:srgbClr val="000000"/>
                </a:solidFill>
                <a:ea typeface="ABBvoice"/>
                <a:cs typeface="ABBvoice"/>
              </a:rPr>
              <a:t>This option is available for the following robots: IRB 2600, 4600, 57X0, 6650S, 6700, 67X0, 67X0S, 6760, 460, 660, 7600, 77X0</a:t>
            </a:r>
          </a:p>
        </p:txBody>
      </p:sp>
      <p:sp>
        <p:nvSpPr>
          <p:cNvPr id="17" name="Content Placeholder 16">
            <a:extLst>
              <a:ext uri="{FF2B5EF4-FFF2-40B4-BE49-F238E27FC236}">
                <a16:creationId xmlns:a16="http://schemas.microsoft.com/office/drawing/2014/main" id="{FFECE3FF-57EE-9BE9-9193-543750B9D9F5}"/>
              </a:ext>
            </a:extLst>
          </p:cNvPr>
          <p:cNvSpPr>
            <a:spLocks noGrp="1"/>
          </p:cNvSpPr>
          <p:nvPr>
            <p:ph sz="quarter" idx="21"/>
          </p:nvPr>
        </p:nvSpPr>
        <p:spPr/>
        <p:txBody>
          <a:bodyPr/>
          <a:lstStyle/>
          <a:p>
            <a:r>
              <a:rPr lang="en-US" sz="1200" b="1" dirty="0">
                <a:solidFill>
                  <a:schemeClr val="tx2"/>
                </a:solidFill>
              </a:rPr>
              <a:t>Limitations &amp; Dependencies</a:t>
            </a:r>
          </a:p>
        </p:txBody>
      </p:sp>
      <p:pic>
        <p:nvPicPr>
          <p:cNvPr id="4" name="Graphic 3">
            <a:extLst>
              <a:ext uri="{FF2B5EF4-FFF2-40B4-BE49-F238E27FC236}">
                <a16:creationId xmlns:a16="http://schemas.microsoft.com/office/drawing/2014/main" id="{3A6BDD2B-92B0-9A7A-D7B1-93031EEC66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31170" y="2160100"/>
            <a:ext cx="1271173" cy="1271173"/>
          </a:xfrm>
          <a:prstGeom prst="rect">
            <a:avLst/>
          </a:prstGeom>
        </p:spPr>
      </p:pic>
      <p:grpSp>
        <p:nvGrpSpPr>
          <p:cNvPr id="5" name="Group 4">
            <a:extLst>
              <a:ext uri="{FF2B5EF4-FFF2-40B4-BE49-F238E27FC236}">
                <a16:creationId xmlns:a16="http://schemas.microsoft.com/office/drawing/2014/main" id="{A4FB0F60-1E11-461F-0937-905D51D60C61}"/>
              </a:ext>
            </a:extLst>
          </p:cNvPr>
          <p:cNvGrpSpPr/>
          <p:nvPr/>
        </p:nvGrpSpPr>
        <p:grpSpPr>
          <a:xfrm>
            <a:off x="4494159" y="1912357"/>
            <a:ext cx="5922658" cy="2021775"/>
            <a:chOff x="4494159" y="1912357"/>
            <a:chExt cx="7403323" cy="2527219"/>
          </a:xfrm>
        </p:grpSpPr>
        <p:cxnSp>
          <p:nvCxnSpPr>
            <p:cNvPr id="6" name="Straight Connector 5">
              <a:extLst>
                <a:ext uri="{FF2B5EF4-FFF2-40B4-BE49-F238E27FC236}">
                  <a16:creationId xmlns:a16="http://schemas.microsoft.com/office/drawing/2014/main" id="{C6ECBC92-E39E-937F-F76A-D004681296EB}"/>
                </a:ext>
              </a:extLst>
            </p:cNvPr>
            <p:cNvCxnSpPr>
              <a:cxnSpLocks/>
            </p:cNvCxnSpPr>
            <p:nvPr/>
          </p:nvCxnSpPr>
          <p:spPr bwMode="gray">
            <a:xfrm>
              <a:off x="7561698" y="3685598"/>
              <a:ext cx="262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15477544-54BD-E7E1-5690-FFB9271ECF62}"/>
                </a:ext>
              </a:extLst>
            </p:cNvPr>
            <p:cNvGrpSpPr/>
            <p:nvPr/>
          </p:nvGrpSpPr>
          <p:grpSpPr>
            <a:xfrm>
              <a:off x="4494159" y="2138575"/>
              <a:ext cx="2334472" cy="2131229"/>
              <a:chOff x="695504" y="359462"/>
              <a:chExt cx="2334472" cy="2131229"/>
            </a:xfrm>
            <a:solidFill>
              <a:schemeClr val="accent4"/>
            </a:solidFill>
          </p:grpSpPr>
          <p:sp>
            <p:nvSpPr>
              <p:cNvPr id="40" name="Rectangle 39">
                <a:extLst>
                  <a:ext uri="{FF2B5EF4-FFF2-40B4-BE49-F238E27FC236}">
                    <a16:creationId xmlns:a16="http://schemas.microsoft.com/office/drawing/2014/main" id="{8FB9880F-9733-1563-E034-F64583F8B739}"/>
                  </a:ext>
                </a:extLst>
              </p:cNvPr>
              <p:cNvSpPr/>
              <p:nvPr/>
            </p:nvSpPr>
            <p:spPr>
              <a:xfrm>
                <a:off x="695866" y="359462"/>
                <a:ext cx="2334110" cy="1926540"/>
              </a:xfrm>
              <a:prstGeom prst="rect">
                <a:avLst/>
              </a:prstGeom>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700" b="0" i="0" u="none" strike="noStrike" kern="0" cap="none" spc="0" normalizeH="0" baseline="0" noProof="0">
                  <a:ln>
                    <a:noFill/>
                  </a:ln>
                  <a:solidFill>
                    <a:prstClr val="black"/>
                  </a:solidFill>
                  <a:effectLst/>
                  <a:uLnTx/>
                  <a:uFillTx/>
                  <a:latin typeface="Calibri"/>
                </a:endParaRPr>
              </a:p>
            </p:txBody>
          </p:sp>
          <p:sp>
            <p:nvSpPr>
              <p:cNvPr id="70" name="Rectangle 69">
                <a:extLst>
                  <a:ext uri="{FF2B5EF4-FFF2-40B4-BE49-F238E27FC236}">
                    <a16:creationId xmlns:a16="http://schemas.microsoft.com/office/drawing/2014/main" id="{52DCDA8F-B513-4A12-3065-35E5CDD99708}"/>
                  </a:ext>
                </a:extLst>
              </p:cNvPr>
              <p:cNvSpPr/>
              <p:nvPr/>
            </p:nvSpPr>
            <p:spPr>
              <a:xfrm>
                <a:off x="1082704" y="1178157"/>
                <a:ext cx="626151" cy="792533"/>
              </a:xfrm>
              <a:prstGeom prst="rect">
                <a:avLst/>
              </a:prstGeom>
              <a:solidFill>
                <a:schemeClr val="accent4"/>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solidFill>
                      <a:schemeClr val="tx1"/>
                    </a:solidFill>
                    <a:latin typeface="Calibri"/>
                  </a:rPr>
                  <a:t>MDU</a:t>
                </a:r>
              </a:p>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solidFill>
                      <a:schemeClr val="tx1"/>
                    </a:solidFill>
                    <a:latin typeface="Calibri"/>
                  </a:rPr>
                  <a:t>M03</a:t>
                </a:r>
                <a:r>
                  <a:rPr kumimoji="0" lang="sv-SE" sz="800" b="1" i="0" u="none" strike="noStrike" kern="0" cap="none" spc="0" normalizeH="0" baseline="0" noProof="0">
                    <a:ln>
                      <a:noFill/>
                    </a:ln>
                    <a:solidFill>
                      <a:schemeClr val="tx1"/>
                    </a:solidFill>
                    <a:effectLst/>
                    <a:uLnTx/>
                    <a:uFillTx/>
                    <a:latin typeface="Calibri"/>
                  </a:rPr>
                  <a:t>:06/11</a:t>
                </a:r>
              </a:p>
            </p:txBody>
          </p:sp>
          <p:sp>
            <p:nvSpPr>
              <p:cNvPr id="72" name="Rectangle 71">
                <a:extLst>
                  <a:ext uri="{FF2B5EF4-FFF2-40B4-BE49-F238E27FC236}">
                    <a16:creationId xmlns:a16="http://schemas.microsoft.com/office/drawing/2014/main" id="{08524060-C5CB-6E87-4270-C6712000B706}"/>
                  </a:ext>
                </a:extLst>
              </p:cNvPr>
              <p:cNvSpPr/>
              <p:nvPr/>
            </p:nvSpPr>
            <p:spPr>
              <a:xfrm>
                <a:off x="695504" y="2281655"/>
                <a:ext cx="2334110" cy="209036"/>
              </a:xfrm>
              <a:prstGeom prst="rect">
                <a:avLst/>
              </a:prstGeom>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700" b="0" i="0" u="none" strike="noStrike" kern="0" cap="none" spc="0" normalizeH="0" baseline="0" noProof="0">
                  <a:ln>
                    <a:noFill/>
                  </a:ln>
                  <a:solidFill>
                    <a:prstClr val="black"/>
                  </a:solidFill>
                  <a:effectLst/>
                  <a:uLnTx/>
                  <a:uFillTx/>
                  <a:latin typeface="Calibri"/>
                </a:endParaRPr>
              </a:p>
            </p:txBody>
          </p:sp>
          <p:sp>
            <p:nvSpPr>
              <p:cNvPr id="73" name="Rectangle 72">
                <a:extLst>
                  <a:ext uri="{FF2B5EF4-FFF2-40B4-BE49-F238E27FC236}">
                    <a16:creationId xmlns:a16="http://schemas.microsoft.com/office/drawing/2014/main" id="{7EDF7C71-62C7-0484-6B23-745478AB773D}"/>
                  </a:ext>
                </a:extLst>
              </p:cNvPr>
              <p:cNvSpPr/>
              <p:nvPr/>
            </p:nvSpPr>
            <p:spPr>
              <a:xfrm>
                <a:off x="749008" y="2323394"/>
                <a:ext cx="482462" cy="160630"/>
              </a:xfrm>
              <a:prstGeom prst="rect">
                <a:avLst/>
              </a:prstGeom>
              <a:solidFill>
                <a:schemeClr val="accent4"/>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solidFill>
                      <a:schemeClr val="tx1"/>
                    </a:solidFill>
                    <a:effectLst/>
                    <a:uLnTx/>
                    <a:uFillTx/>
                    <a:latin typeface="Calibri"/>
                  </a:rPr>
                  <a:t>M08:06</a:t>
                </a:r>
                <a:endParaRPr kumimoji="0" lang="sv-SE" sz="700" b="1" i="0" u="none" strike="noStrike" kern="0" cap="none" spc="0" normalizeH="0" baseline="0" noProof="0">
                  <a:ln>
                    <a:noFill/>
                  </a:ln>
                  <a:solidFill>
                    <a:schemeClr val="tx1"/>
                  </a:solidFill>
                  <a:effectLst/>
                  <a:uLnTx/>
                  <a:uFillTx/>
                  <a:latin typeface="Calibri"/>
                </a:endParaRPr>
              </a:p>
            </p:txBody>
          </p:sp>
        </p:grpSp>
        <p:sp>
          <p:nvSpPr>
            <p:cNvPr id="12" name="Rectangle 11">
              <a:extLst>
                <a:ext uri="{FF2B5EF4-FFF2-40B4-BE49-F238E27FC236}">
                  <a16:creationId xmlns:a16="http://schemas.microsoft.com/office/drawing/2014/main" id="{8F15C708-121C-9981-3C83-62049F808031}"/>
                </a:ext>
              </a:extLst>
            </p:cNvPr>
            <p:cNvSpPr/>
            <p:nvPr/>
          </p:nvSpPr>
          <p:spPr>
            <a:xfrm>
              <a:off x="6082894" y="2305282"/>
              <a:ext cx="428873" cy="341311"/>
            </a:xfrm>
            <a:prstGeom prst="rect">
              <a:avLst/>
            </a:prstGeom>
            <a:solidFill>
              <a:schemeClr val="accent4"/>
            </a:solidFill>
            <a:ln w="19050"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effectLst/>
                  <a:uLnTx/>
                  <a:uFillTx/>
                  <a:latin typeface="Calibri"/>
                </a:rPr>
                <a:t>ADU 1</a:t>
              </a:r>
            </a:p>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latin typeface="Calibri"/>
                </a:rPr>
                <a:t>M03:07</a:t>
              </a:r>
              <a:endParaRPr kumimoji="0" lang="sv-SE" sz="800" b="1" i="0" u="none" strike="noStrike" kern="0" cap="none" spc="0" normalizeH="0" baseline="0" noProof="0">
                <a:ln>
                  <a:noFill/>
                </a:ln>
                <a:effectLst/>
                <a:uLnTx/>
                <a:uFillTx/>
                <a:latin typeface="Calibri"/>
              </a:endParaRPr>
            </a:p>
          </p:txBody>
        </p:sp>
        <p:sp>
          <p:nvSpPr>
            <p:cNvPr id="15" name="Rectangle 14">
              <a:extLst>
                <a:ext uri="{FF2B5EF4-FFF2-40B4-BE49-F238E27FC236}">
                  <a16:creationId xmlns:a16="http://schemas.microsoft.com/office/drawing/2014/main" id="{28FE9118-761A-8D53-985F-8836239B13B7}"/>
                </a:ext>
              </a:extLst>
            </p:cNvPr>
            <p:cNvSpPr/>
            <p:nvPr/>
          </p:nvSpPr>
          <p:spPr>
            <a:xfrm>
              <a:off x="5437588" y="4100641"/>
              <a:ext cx="518131" cy="151601"/>
            </a:xfrm>
            <a:prstGeom prst="rect">
              <a:avLst/>
            </a:prstGeom>
            <a:solidFill>
              <a:schemeClr val="accent4"/>
            </a:solidFill>
            <a:ln w="12700"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effectLst/>
                  <a:uLnTx/>
                  <a:uFillTx/>
                  <a:latin typeface="Calibri"/>
                </a:rPr>
                <a:t>M06:09</a:t>
              </a:r>
            </a:p>
          </p:txBody>
        </p:sp>
        <p:cxnSp>
          <p:nvCxnSpPr>
            <p:cNvPr id="19" name="Elbow Connector 134">
              <a:extLst>
                <a:ext uri="{FF2B5EF4-FFF2-40B4-BE49-F238E27FC236}">
                  <a16:creationId xmlns:a16="http://schemas.microsoft.com/office/drawing/2014/main" id="{050365D2-DC5A-2F33-F7B8-5E8EC62A6AF8}"/>
                </a:ext>
              </a:extLst>
            </p:cNvPr>
            <p:cNvCxnSpPr>
              <a:cxnSpLocks/>
              <a:endCxn id="70" idx="2"/>
            </p:cNvCxnSpPr>
            <p:nvPr/>
          </p:nvCxnSpPr>
          <p:spPr>
            <a:xfrm rot="16200000" flipV="1">
              <a:off x="5357796" y="3586443"/>
              <a:ext cx="286189" cy="612910"/>
            </a:xfrm>
            <a:prstGeom prst="bentConnector3">
              <a:avLst>
                <a:gd name="adj1" fmla="val 50000"/>
              </a:avLst>
            </a:prstGeom>
            <a:noFill/>
            <a:ln w="19050" cap="flat" cmpd="sng" algn="ctr">
              <a:solidFill>
                <a:schemeClr val="tx1"/>
              </a:solidFill>
              <a:prstDash val="solid"/>
            </a:ln>
            <a:effectLst/>
          </p:spPr>
        </p:cxnSp>
        <p:cxnSp>
          <p:nvCxnSpPr>
            <p:cNvPr id="20" name="Elbow Connector 134">
              <a:extLst>
                <a:ext uri="{FF2B5EF4-FFF2-40B4-BE49-F238E27FC236}">
                  <a16:creationId xmlns:a16="http://schemas.microsoft.com/office/drawing/2014/main" id="{E5FA3FDB-6064-0282-ECD3-D1456803D9F3}"/>
                </a:ext>
              </a:extLst>
            </p:cNvPr>
            <p:cNvCxnSpPr>
              <a:cxnSpLocks/>
              <a:stCxn id="73" idx="0"/>
              <a:endCxn id="12" idx="0"/>
            </p:cNvCxnSpPr>
            <p:nvPr/>
          </p:nvCxnSpPr>
          <p:spPr>
            <a:xfrm rot="5400000" flipH="1" flipV="1">
              <a:off x="4644500" y="2449677"/>
              <a:ext cx="1797225" cy="1508437"/>
            </a:xfrm>
            <a:prstGeom prst="bentConnector3">
              <a:avLst>
                <a:gd name="adj1" fmla="val 105901"/>
              </a:avLst>
            </a:prstGeom>
            <a:noFill/>
            <a:ln w="19050" cap="flat" cmpd="sng" algn="ctr">
              <a:solidFill>
                <a:schemeClr val="bg2"/>
              </a:solidFill>
              <a:prstDash val="solid"/>
            </a:ln>
            <a:effectLst/>
          </p:spPr>
        </p:cxnSp>
        <p:sp>
          <p:nvSpPr>
            <p:cNvPr id="21" name="Rectangle 20">
              <a:extLst>
                <a:ext uri="{FF2B5EF4-FFF2-40B4-BE49-F238E27FC236}">
                  <a16:creationId xmlns:a16="http://schemas.microsoft.com/office/drawing/2014/main" id="{23132D92-0775-F794-5A69-3D1E8656DE1A}"/>
                </a:ext>
              </a:extLst>
            </p:cNvPr>
            <p:cNvSpPr/>
            <p:nvPr/>
          </p:nvSpPr>
          <p:spPr>
            <a:xfrm>
              <a:off x="5844431" y="2963117"/>
              <a:ext cx="626151" cy="792533"/>
            </a:xfrm>
            <a:prstGeom prst="rect">
              <a:avLst/>
            </a:prstGeom>
            <a:solidFill>
              <a:schemeClr val="accent3"/>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800" b="1" i="0" u="none" strike="noStrike" kern="0" cap="none" spc="0" normalizeH="0" baseline="0" noProof="0">
                <a:ln>
                  <a:noFill/>
                </a:ln>
                <a:solidFill>
                  <a:schemeClr val="bg1"/>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sv-SE" sz="800" b="1" kern="0">
                <a:solidFill>
                  <a:schemeClr val="bg1"/>
                </a:solidFill>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solidFill>
                    <a:schemeClr val="bg1"/>
                  </a:solidFill>
                  <a:effectLst/>
                  <a:uLnTx/>
                  <a:uFillTx/>
                  <a:latin typeface="Calibri"/>
                </a:rPr>
                <a:t>M04:03/02</a:t>
              </a:r>
            </a:p>
          </p:txBody>
        </p:sp>
        <p:cxnSp>
          <p:nvCxnSpPr>
            <p:cNvPr id="22" name="Elbow Connector 134">
              <a:extLst>
                <a:ext uri="{FF2B5EF4-FFF2-40B4-BE49-F238E27FC236}">
                  <a16:creationId xmlns:a16="http://schemas.microsoft.com/office/drawing/2014/main" id="{E3AFD179-DD90-AEFB-080D-B309B42988D0}"/>
                </a:ext>
              </a:extLst>
            </p:cNvPr>
            <p:cNvCxnSpPr>
              <a:cxnSpLocks/>
              <a:stCxn id="12" idx="3"/>
              <a:endCxn id="70" idx="3"/>
            </p:cNvCxnSpPr>
            <p:nvPr/>
          </p:nvCxnSpPr>
          <p:spPr>
            <a:xfrm flipH="1">
              <a:off x="5507510" y="2475938"/>
              <a:ext cx="1004257" cy="877599"/>
            </a:xfrm>
            <a:prstGeom prst="bentConnector3">
              <a:avLst>
                <a:gd name="adj1" fmla="val -22763"/>
              </a:avLst>
            </a:prstGeom>
            <a:noFill/>
            <a:ln w="19050" cap="flat" cmpd="sng" algn="ctr">
              <a:solidFill>
                <a:schemeClr val="tx1"/>
              </a:solidFill>
              <a:prstDash val="solid"/>
            </a:ln>
            <a:effectLst/>
          </p:spPr>
        </p:cxnSp>
        <p:sp>
          <p:nvSpPr>
            <p:cNvPr id="23" name="TextBox 22">
              <a:extLst>
                <a:ext uri="{FF2B5EF4-FFF2-40B4-BE49-F238E27FC236}">
                  <a16:creationId xmlns:a16="http://schemas.microsoft.com/office/drawing/2014/main" id="{45D43BD6-8D0F-E0DA-6206-4631FBC453A0}"/>
                </a:ext>
              </a:extLst>
            </p:cNvPr>
            <p:cNvSpPr txBox="1"/>
            <p:nvPr/>
          </p:nvSpPr>
          <p:spPr bwMode="gray">
            <a:xfrm>
              <a:off x="7017999" y="2115295"/>
              <a:ext cx="2766109" cy="1266046"/>
            </a:xfrm>
            <a:prstGeom prst="rect">
              <a:avLst/>
            </a:prstGeom>
            <a:noFill/>
          </p:spPr>
          <p:txBody>
            <a:bodyPr wrap="square" lIns="0" tIns="0" rIns="0" bIns="0" rtlCol="0">
              <a:noAutofit/>
            </a:bodyPr>
            <a:lstStyle/>
            <a:p>
              <a:pPr algn="l">
                <a:spcBef>
                  <a:spcPts val="600"/>
                </a:spcBef>
              </a:pPr>
              <a:r>
                <a:rPr lang="en-US" sz="900" b="1" dirty="0"/>
                <a:t>Included in servo-dress pack selection</a:t>
              </a:r>
            </a:p>
            <a:p>
              <a:pPr marL="171450" indent="-171450" algn="l">
                <a:spcBef>
                  <a:spcPts val="600"/>
                </a:spcBef>
                <a:buFont typeface="Arial" panose="020B0604020202020204" pitchFamily="34" charset="0"/>
                <a:buChar char="•"/>
              </a:pPr>
              <a:r>
                <a:rPr lang="en-US" sz="900" dirty="0"/>
                <a:t>Matching legacy dress pack with single wire-solution (low power)</a:t>
              </a:r>
            </a:p>
            <a:p>
              <a:pPr marL="171450" indent="-171450" algn="l">
                <a:spcBef>
                  <a:spcPts val="600"/>
                </a:spcBef>
                <a:buFont typeface="Arial" panose="020B0604020202020204" pitchFamily="34" charset="0"/>
                <a:buChar char="•"/>
              </a:pPr>
              <a:r>
                <a:rPr lang="en-US" sz="900" dirty="0"/>
                <a:t>Floor cable – single motor, low power</a:t>
              </a:r>
            </a:p>
          </p:txBody>
        </p:sp>
        <p:cxnSp>
          <p:nvCxnSpPr>
            <p:cNvPr id="24" name="Straight Connector 23">
              <a:extLst>
                <a:ext uri="{FF2B5EF4-FFF2-40B4-BE49-F238E27FC236}">
                  <a16:creationId xmlns:a16="http://schemas.microsoft.com/office/drawing/2014/main" id="{491AF0BA-102C-579F-89D3-C02D9C2474E2}"/>
                </a:ext>
              </a:extLst>
            </p:cNvPr>
            <p:cNvCxnSpPr/>
            <p:nvPr/>
          </p:nvCxnSpPr>
          <p:spPr bwMode="gray">
            <a:xfrm>
              <a:off x="4803642" y="4248389"/>
              <a:ext cx="0" cy="133017"/>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6462152-2DA6-E41E-C0CB-4E8EDE585543}"/>
                </a:ext>
              </a:extLst>
            </p:cNvPr>
            <p:cNvCxnSpPr/>
            <p:nvPr/>
          </p:nvCxnSpPr>
          <p:spPr bwMode="gray">
            <a:xfrm>
              <a:off x="4796267" y="4381406"/>
              <a:ext cx="2700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BCC69A5-583E-542C-EA33-D6E24EC154B2}"/>
                </a:ext>
              </a:extLst>
            </p:cNvPr>
            <p:cNvCxnSpPr/>
            <p:nvPr/>
          </p:nvCxnSpPr>
          <p:spPr bwMode="gray">
            <a:xfrm flipV="1">
              <a:off x="7508482" y="3630519"/>
              <a:ext cx="0" cy="75600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76ECA05-2CCC-80B6-4F7E-FF39079767C6}"/>
                </a:ext>
              </a:extLst>
            </p:cNvPr>
            <p:cNvCxnSpPr/>
            <p:nvPr/>
          </p:nvCxnSpPr>
          <p:spPr bwMode="gray">
            <a:xfrm>
              <a:off x="7511093" y="3642197"/>
              <a:ext cx="2628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ED24BED-90CF-8664-886A-AC67FC0F9C7A}"/>
                </a:ext>
              </a:extLst>
            </p:cNvPr>
            <p:cNvCxnSpPr/>
            <p:nvPr/>
          </p:nvCxnSpPr>
          <p:spPr bwMode="gray">
            <a:xfrm flipV="1">
              <a:off x="10140231" y="2496650"/>
              <a:ext cx="0" cy="115200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013587C-2CF1-54D1-75DB-44E97D348AB3}"/>
                </a:ext>
              </a:extLst>
            </p:cNvPr>
            <p:cNvCxnSpPr/>
            <p:nvPr/>
          </p:nvCxnSpPr>
          <p:spPr bwMode="gray">
            <a:xfrm>
              <a:off x="10130705" y="2504024"/>
              <a:ext cx="75414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27FAC42-82DC-8BD2-75EC-23645BC99B87}"/>
                </a:ext>
              </a:extLst>
            </p:cNvPr>
            <p:cNvCxnSpPr/>
            <p:nvPr/>
          </p:nvCxnSpPr>
          <p:spPr bwMode="gray">
            <a:xfrm>
              <a:off x="5807346" y="4295576"/>
              <a:ext cx="0" cy="14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85CF5E7-E6DA-0786-18ED-77DFEB150CC0}"/>
                </a:ext>
              </a:extLst>
            </p:cNvPr>
            <p:cNvCxnSpPr/>
            <p:nvPr/>
          </p:nvCxnSpPr>
          <p:spPr bwMode="gray">
            <a:xfrm>
              <a:off x="5797820" y="4433024"/>
              <a:ext cx="1769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B861FA-6372-E54F-3BE5-9D7FB88C493F}"/>
                </a:ext>
              </a:extLst>
            </p:cNvPr>
            <p:cNvCxnSpPr/>
            <p:nvPr/>
          </p:nvCxnSpPr>
          <p:spPr bwMode="gray">
            <a:xfrm flipV="1">
              <a:off x="7561699" y="3676072"/>
              <a:ext cx="0" cy="7600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F126996-E711-FB80-9006-B668ED52C199}"/>
                </a:ext>
              </a:extLst>
            </p:cNvPr>
            <p:cNvCxnSpPr/>
            <p:nvPr/>
          </p:nvCxnSpPr>
          <p:spPr bwMode="gray">
            <a:xfrm flipV="1">
              <a:off x="10191478" y="2540129"/>
              <a:ext cx="0" cy="11503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C2207B9-0ED7-70AB-EE6E-25211160A958}"/>
                </a:ext>
              </a:extLst>
            </p:cNvPr>
            <p:cNvCxnSpPr>
              <a:cxnSpLocks/>
            </p:cNvCxnSpPr>
            <p:nvPr/>
          </p:nvCxnSpPr>
          <p:spPr bwMode="gray">
            <a:xfrm>
              <a:off x="10189698" y="2552209"/>
              <a:ext cx="695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E08DAFEB-CE2D-3250-A733-205C242E354A}"/>
                </a:ext>
              </a:extLst>
            </p:cNvPr>
            <p:cNvSpPr/>
            <p:nvPr/>
          </p:nvSpPr>
          <p:spPr bwMode="gray">
            <a:xfrm>
              <a:off x="10130705" y="3584076"/>
              <a:ext cx="560311" cy="17565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sv-SE" sz="800">
                  <a:solidFill>
                    <a:schemeClr val="tx1"/>
                  </a:solidFill>
                </a:rPr>
                <a:t>SMB</a:t>
              </a:r>
              <a:endParaRPr lang="en-US" sz="800">
                <a:solidFill>
                  <a:schemeClr val="tx1"/>
                </a:solidFill>
              </a:endParaRPr>
            </a:p>
          </p:txBody>
        </p:sp>
        <p:sp>
          <p:nvSpPr>
            <p:cNvPr id="37" name="Rectangle 36">
              <a:extLst>
                <a:ext uri="{FF2B5EF4-FFF2-40B4-BE49-F238E27FC236}">
                  <a16:creationId xmlns:a16="http://schemas.microsoft.com/office/drawing/2014/main" id="{C864F51F-D9D7-BFD5-F543-D4EB6714B650}"/>
                </a:ext>
              </a:extLst>
            </p:cNvPr>
            <p:cNvSpPr/>
            <p:nvPr/>
          </p:nvSpPr>
          <p:spPr bwMode="gray">
            <a:xfrm>
              <a:off x="10976896" y="2607816"/>
              <a:ext cx="920586" cy="17336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sv-SE" sz="800">
                  <a:solidFill>
                    <a:schemeClr val="tx1"/>
                  </a:solidFill>
                </a:rPr>
                <a:t>Servo </a:t>
              </a:r>
              <a:r>
                <a:rPr lang="sv-SE" sz="800" err="1">
                  <a:solidFill>
                    <a:schemeClr val="tx1"/>
                  </a:solidFill>
                </a:rPr>
                <a:t>tool</a:t>
              </a:r>
              <a:endParaRPr lang="en-US" sz="800">
                <a:solidFill>
                  <a:schemeClr val="tx1"/>
                </a:solidFill>
              </a:endParaRPr>
            </a:p>
          </p:txBody>
        </p:sp>
        <p:sp>
          <p:nvSpPr>
            <p:cNvPr id="38" name="Rectangle 37">
              <a:extLst>
                <a:ext uri="{FF2B5EF4-FFF2-40B4-BE49-F238E27FC236}">
                  <a16:creationId xmlns:a16="http://schemas.microsoft.com/office/drawing/2014/main" id="{7429BCE0-B549-9D53-6F35-BAA52D8F626B}"/>
                </a:ext>
              </a:extLst>
            </p:cNvPr>
            <p:cNvSpPr/>
            <p:nvPr/>
          </p:nvSpPr>
          <p:spPr bwMode="gray">
            <a:xfrm>
              <a:off x="10524981" y="2836027"/>
              <a:ext cx="754143" cy="1774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sv-SE" sz="800">
                  <a:solidFill>
                    <a:schemeClr val="tx1"/>
                  </a:solidFill>
                </a:rPr>
                <a:t>ADU 1</a:t>
              </a:r>
              <a:endParaRPr lang="en-US" sz="800">
                <a:solidFill>
                  <a:schemeClr val="tx1"/>
                </a:solidFill>
              </a:endParaRPr>
            </a:p>
          </p:txBody>
        </p:sp>
        <p:sp>
          <p:nvSpPr>
            <p:cNvPr id="39" name="TextBox 38">
              <a:extLst>
                <a:ext uri="{FF2B5EF4-FFF2-40B4-BE49-F238E27FC236}">
                  <a16:creationId xmlns:a16="http://schemas.microsoft.com/office/drawing/2014/main" id="{36C88CD4-CC87-5F06-65A8-C6B5CB083130}"/>
                </a:ext>
              </a:extLst>
            </p:cNvPr>
            <p:cNvSpPr txBox="1"/>
            <p:nvPr/>
          </p:nvSpPr>
          <p:spPr bwMode="gray">
            <a:xfrm>
              <a:off x="4494159" y="1912357"/>
              <a:ext cx="2334110" cy="124654"/>
            </a:xfrm>
            <a:prstGeom prst="rect">
              <a:avLst/>
            </a:prstGeom>
            <a:noFill/>
          </p:spPr>
          <p:txBody>
            <a:bodyPr wrap="square" lIns="0" tIns="0" rIns="0" bIns="0" rtlCol="0">
              <a:noAutofit/>
            </a:bodyPr>
            <a:lstStyle/>
            <a:p>
              <a:pPr algn="ctr">
                <a:spcBef>
                  <a:spcPts val="600"/>
                </a:spcBef>
              </a:pPr>
              <a:r>
                <a:rPr lang="en-US" sz="1000" b="1" dirty="0"/>
                <a:t>OmniCore V250XT</a:t>
              </a:r>
              <a:endParaRPr lang="en-US" sz="1000" dirty="0"/>
            </a:p>
          </p:txBody>
        </p:sp>
      </p:grpSp>
      <p:cxnSp>
        <p:nvCxnSpPr>
          <p:cNvPr id="74" name="Straight Connector 73">
            <a:extLst>
              <a:ext uri="{FF2B5EF4-FFF2-40B4-BE49-F238E27FC236}">
                <a16:creationId xmlns:a16="http://schemas.microsoft.com/office/drawing/2014/main" id="{D18C402A-A9BA-3D8E-B22D-6E8DDAA51E22}"/>
              </a:ext>
            </a:extLst>
          </p:cNvPr>
          <p:cNvCxnSpPr>
            <a:cxnSpLocks/>
          </p:cNvCxnSpPr>
          <p:nvPr/>
        </p:nvCxnSpPr>
        <p:spPr bwMode="gray">
          <a:xfrm>
            <a:off x="6948190" y="5488027"/>
            <a:ext cx="210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6EA7DEF6-140B-AD69-6958-3C185EAEAB51}"/>
              </a:ext>
            </a:extLst>
          </p:cNvPr>
          <p:cNvGrpSpPr/>
          <p:nvPr/>
        </p:nvGrpSpPr>
        <p:grpSpPr>
          <a:xfrm>
            <a:off x="4494159" y="4250408"/>
            <a:ext cx="1867578" cy="1704983"/>
            <a:chOff x="695504" y="359462"/>
            <a:chExt cx="2334472" cy="2131229"/>
          </a:xfrm>
          <a:solidFill>
            <a:schemeClr val="accent4"/>
          </a:solidFill>
        </p:grpSpPr>
        <p:sp>
          <p:nvSpPr>
            <p:cNvPr id="76" name="Rectangle 75">
              <a:extLst>
                <a:ext uri="{FF2B5EF4-FFF2-40B4-BE49-F238E27FC236}">
                  <a16:creationId xmlns:a16="http://schemas.microsoft.com/office/drawing/2014/main" id="{5725620A-89F6-2574-7BA8-22D93CA334C0}"/>
                </a:ext>
              </a:extLst>
            </p:cNvPr>
            <p:cNvSpPr/>
            <p:nvPr/>
          </p:nvSpPr>
          <p:spPr>
            <a:xfrm>
              <a:off x="695866" y="359462"/>
              <a:ext cx="2334110" cy="1926540"/>
            </a:xfrm>
            <a:prstGeom prst="rect">
              <a:avLst/>
            </a:prstGeom>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700" b="0" i="0" u="none" strike="noStrike" kern="0" cap="none" spc="0" normalizeH="0" baseline="0" noProof="0">
                <a:ln>
                  <a:noFill/>
                </a:ln>
                <a:solidFill>
                  <a:prstClr val="black"/>
                </a:solidFill>
                <a:effectLst/>
                <a:uLnTx/>
                <a:uFillTx/>
                <a:latin typeface="Calibri"/>
              </a:endParaRPr>
            </a:p>
          </p:txBody>
        </p:sp>
        <p:sp>
          <p:nvSpPr>
            <p:cNvPr id="77" name="Rectangle 76">
              <a:extLst>
                <a:ext uri="{FF2B5EF4-FFF2-40B4-BE49-F238E27FC236}">
                  <a16:creationId xmlns:a16="http://schemas.microsoft.com/office/drawing/2014/main" id="{5ECEBEC7-4C0A-0889-7B18-B36A10791444}"/>
                </a:ext>
              </a:extLst>
            </p:cNvPr>
            <p:cNvSpPr/>
            <p:nvPr/>
          </p:nvSpPr>
          <p:spPr>
            <a:xfrm>
              <a:off x="1082704" y="1178157"/>
              <a:ext cx="626151" cy="792533"/>
            </a:xfrm>
            <a:prstGeom prst="rect">
              <a:avLst/>
            </a:prstGeom>
            <a:solidFill>
              <a:schemeClr val="accent4"/>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solidFill>
                    <a:schemeClr val="tx1"/>
                  </a:solidFill>
                  <a:latin typeface="Calibri"/>
                </a:rPr>
                <a:t>MDU</a:t>
              </a:r>
            </a:p>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solidFill>
                    <a:schemeClr val="tx1"/>
                  </a:solidFill>
                  <a:latin typeface="Calibri"/>
                </a:rPr>
                <a:t>M03</a:t>
              </a:r>
              <a:r>
                <a:rPr kumimoji="0" lang="sv-SE" sz="800" b="1" i="0" u="none" strike="noStrike" kern="0" cap="none" spc="0" normalizeH="0" baseline="0" noProof="0">
                  <a:ln>
                    <a:noFill/>
                  </a:ln>
                  <a:solidFill>
                    <a:schemeClr val="tx1"/>
                  </a:solidFill>
                  <a:effectLst/>
                  <a:uLnTx/>
                  <a:uFillTx/>
                  <a:latin typeface="Calibri"/>
                </a:rPr>
                <a:t>:06/11</a:t>
              </a:r>
            </a:p>
          </p:txBody>
        </p:sp>
        <p:sp>
          <p:nvSpPr>
            <p:cNvPr id="78" name="Rectangle 77">
              <a:extLst>
                <a:ext uri="{FF2B5EF4-FFF2-40B4-BE49-F238E27FC236}">
                  <a16:creationId xmlns:a16="http://schemas.microsoft.com/office/drawing/2014/main" id="{DA0DA180-DAB9-F857-2E54-19E9185E1AAF}"/>
                </a:ext>
              </a:extLst>
            </p:cNvPr>
            <p:cNvSpPr/>
            <p:nvPr/>
          </p:nvSpPr>
          <p:spPr>
            <a:xfrm>
              <a:off x="695504" y="2281655"/>
              <a:ext cx="2334110" cy="209036"/>
            </a:xfrm>
            <a:prstGeom prst="rect">
              <a:avLst/>
            </a:prstGeom>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700" b="0" i="0" u="none" strike="noStrike" kern="0" cap="none" spc="0" normalizeH="0" baseline="0" noProof="0">
                <a:ln>
                  <a:noFill/>
                </a:ln>
                <a:solidFill>
                  <a:prstClr val="black"/>
                </a:solidFill>
                <a:effectLst/>
                <a:uLnTx/>
                <a:uFillTx/>
                <a:latin typeface="Calibri"/>
              </a:endParaRPr>
            </a:p>
          </p:txBody>
        </p:sp>
        <p:sp>
          <p:nvSpPr>
            <p:cNvPr id="79" name="Rectangle 78">
              <a:extLst>
                <a:ext uri="{FF2B5EF4-FFF2-40B4-BE49-F238E27FC236}">
                  <a16:creationId xmlns:a16="http://schemas.microsoft.com/office/drawing/2014/main" id="{265025CB-9FA9-C15C-B16F-AC014CB9B2A4}"/>
                </a:ext>
              </a:extLst>
            </p:cNvPr>
            <p:cNvSpPr/>
            <p:nvPr/>
          </p:nvSpPr>
          <p:spPr>
            <a:xfrm>
              <a:off x="749008" y="2323394"/>
              <a:ext cx="482462" cy="160630"/>
            </a:xfrm>
            <a:prstGeom prst="rect">
              <a:avLst/>
            </a:prstGeom>
            <a:solidFill>
              <a:schemeClr val="accent4"/>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solidFill>
                    <a:schemeClr val="tx1"/>
                  </a:solidFill>
                  <a:effectLst/>
                  <a:uLnTx/>
                  <a:uFillTx/>
                  <a:latin typeface="Calibri"/>
                </a:rPr>
                <a:t>M08:06</a:t>
              </a:r>
              <a:endParaRPr kumimoji="0" lang="sv-SE" sz="700" b="1" i="0" u="none" strike="noStrike" kern="0" cap="none" spc="0" normalizeH="0" baseline="0" noProof="0">
                <a:ln>
                  <a:noFill/>
                </a:ln>
                <a:solidFill>
                  <a:schemeClr val="tx1"/>
                </a:solidFill>
                <a:effectLst/>
                <a:uLnTx/>
                <a:uFillTx/>
                <a:latin typeface="Calibri"/>
              </a:endParaRPr>
            </a:p>
          </p:txBody>
        </p:sp>
      </p:grpSp>
      <p:sp>
        <p:nvSpPr>
          <p:cNvPr id="80" name="Rectangle 79">
            <a:extLst>
              <a:ext uri="{FF2B5EF4-FFF2-40B4-BE49-F238E27FC236}">
                <a16:creationId xmlns:a16="http://schemas.microsoft.com/office/drawing/2014/main" id="{B792A008-764A-8320-2811-0523737DF568}"/>
              </a:ext>
            </a:extLst>
          </p:cNvPr>
          <p:cNvSpPr/>
          <p:nvPr/>
        </p:nvSpPr>
        <p:spPr>
          <a:xfrm>
            <a:off x="5765147" y="4383774"/>
            <a:ext cx="343098" cy="273049"/>
          </a:xfrm>
          <a:prstGeom prst="rect">
            <a:avLst/>
          </a:prstGeom>
          <a:solidFill>
            <a:schemeClr val="accent4"/>
          </a:solidFill>
          <a:ln w="19050"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effectLst/>
                <a:uLnTx/>
                <a:uFillTx/>
                <a:latin typeface="Calibri"/>
              </a:rPr>
              <a:t>ADU 1</a:t>
            </a:r>
          </a:p>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latin typeface="Calibri"/>
              </a:rPr>
              <a:t>M03:07</a:t>
            </a:r>
            <a:endParaRPr kumimoji="0" lang="sv-SE" sz="800" b="1" i="0" u="none" strike="noStrike" kern="0" cap="none" spc="0" normalizeH="0" baseline="0" noProof="0">
              <a:ln>
                <a:noFill/>
              </a:ln>
              <a:effectLst/>
              <a:uLnTx/>
              <a:uFillTx/>
              <a:latin typeface="Calibri"/>
            </a:endParaRPr>
          </a:p>
        </p:txBody>
      </p:sp>
      <p:sp>
        <p:nvSpPr>
          <p:cNvPr id="81" name="Rectangle 80">
            <a:extLst>
              <a:ext uri="{FF2B5EF4-FFF2-40B4-BE49-F238E27FC236}">
                <a16:creationId xmlns:a16="http://schemas.microsoft.com/office/drawing/2014/main" id="{DA26DC5F-E15E-F752-AE14-1A23FE4A9A3C}"/>
              </a:ext>
            </a:extLst>
          </p:cNvPr>
          <p:cNvSpPr/>
          <p:nvPr/>
        </p:nvSpPr>
        <p:spPr>
          <a:xfrm>
            <a:off x="5248902" y="5820061"/>
            <a:ext cx="414505" cy="121281"/>
          </a:xfrm>
          <a:prstGeom prst="rect">
            <a:avLst/>
          </a:prstGeom>
          <a:solidFill>
            <a:schemeClr val="accent4"/>
          </a:solidFill>
          <a:ln w="12700"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effectLst/>
                <a:uLnTx/>
                <a:uFillTx/>
                <a:latin typeface="Calibri"/>
              </a:rPr>
              <a:t>M06:09</a:t>
            </a:r>
          </a:p>
        </p:txBody>
      </p:sp>
      <p:cxnSp>
        <p:nvCxnSpPr>
          <p:cNvPr id="85" name="Elbow Connector 134">
            <a:extLst>
              <a:ext uri="{FF2B5EF4-FFF2-40B4-BE49-F238E27FC236}">
                <a16:creationId xmlns:a16="http://schemas.microsoft.com/office/drawing/2014/main" id="{CC55E30E-C66D-7AFA-899E-049AC12DCEDC}"/>
              </a:ext>
            </a:extLst>
          </p:cNvPr>
          <p:cNvCxnSpPr>
            <a:cxnSpLocks/>
            <a:endCxn id="77" idx="2"/>
          </p:cNvCxnSpPr>
          <p:nvPr/>
        </p:nvCxnSpPr>
        <p:spPr>
          <a:xfrm rot="16200000" flipV="1">
            <a:off x="5185069" y="5408703"/>
            <a:ext cx="228951" cy="490328"/>
          </a:xfrm>
          <a:prstGeom prst="bentConnector3">
            <a:avLst>
              <a:gd name="adj1" fmla="val 50000"/>
            </a:avLst>
          </a:prstGeom>
          <a:noFill/>
          <a:ln w="19050" cap="flat" cmpd="sng" algn="ctr">
            <a:solidFill>
              <a:schemeClr val="tx1"/>
            </a:solidFill>
            <a:prstDash val="solid"/>
          </a:ln>
          <a:effectLst/>
        </p:spPr>
      </p:cxnSp>
      <p:cxnSp>
        <p:nvCxnSpPr>
          <p:cNvPr id="88" name="Elbow Connector 134">
            <a:extLst>
              <a:ext uri="{FF2B5EF4-FFF2-40B4-BE49-F238E27FC236}">
                <a16:creationId xmlns:a16="http://schemas.microsoft.com/office/drawing/2014/main" id="{0A7B4DD9-3684-1355-44A9-640B6CDE7DC4}"/>
              </a:ext>
            </a:extLst>
          </p:cNvPr>
          <p:cNvCxnSpPr>
            <a:cxnSpLocks/>
            <a:stCxn id="79" idx="0"/>
            <a:endCxn id="80" idx="0"/>
          </p:cNvCxnSpPr>
          <p:nvPr/>
        </p:nvCxnSpPr>
        <p:spPr>
          <a:xfrm rot="5400000" flipH="1" flipV="1">
            <a:off x="4614432" y="4499290"/>
            <a:ext cx="1437780" cy="1206750"/>
          </a:xfrm>
          <a:prstGeom prst="bentConnector3">
            <a:avLst>
              <a:gd name="adj1" fmla="val 105901"/>
            </a:avLst>
          </a:prstGeom>
          <a:noFill/>
          <a:ln w="19050" cap="flat" cmpd="sng" algn="ctr">
            <a:solidFill>
              <a:schemeClr val="bg2"/>
            </a:solidFill>
            <a:prstDash val="solid"/>
          </a:ln>
          <a:effectLst/>
        </p:spPr>
      </p:cxnSp>
      <p:sp>
        <p:nvSpPr>
          <p:cNvPr id="89" name="Rectangle 88">
            <a:extLst>
              <a:ext uri="{FF2B5EF4-FFF2-40B4-BE49-F238E27FC236}">
                <a16:creationId xmlns:a16="http://schemas.microsoft.com/office/drawing/2014/main" id="{897ECEB8-A41C-DEFD-E492-0811C770A211}"/>
              </a:ext>
            </a:extLst>
          </p:cNvPr>
          <p:cNvSpPr/>
          <p:nvPr/>
        </p:nvSpPr>
        <p:spPr>
          <a:xfrm>
            <a:off x="5574377" y="4910042"/>
            <a:ext cx="500921" cy="634026"/>
          </a:xfrm>
          <a:prstGeom prst="rect">
            <a:avLst/>
          </a:prstGeom>
          <a:solidFill>
            <a:schemeClr val="accent3"/>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800" b="1" i="0" u="none" strike="noStrike" kern="0" cap="none" spc="0" normalizeH="0" baseline="0" noProof="0">
              <a:ln>
                <a:noFill/>
              </a:ln>
              <a:solidFill>
                <a:schemeClr val="bg1"/>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sv-SE" sz="800" b="1" kern="0">
              <a:solidFill>
                <a:schemeClr val="bg1"/>
              </a:solidFill>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solidFill>
                  <a:schemeClr val="bg1"/>
                </a:solidFill>
                <a:effectLst/>
                <a:uLnTx/>
                <a:uFillTx/>
                <a:latin typeface="Calibri"/>
              </a:rPr>
              <a:t>M04:03/02</a:t>
            </a:r>
          </a:p>
        </p:txBody>
      </p:sp>
      <p:cxnSp>
        <p:nvCxnSpPr>
          <p:cNvPr id="90" name="Elbow Connector 134">
            <a:extLst>
              <a:ext uri="{FF2B5EF4-FFF2-40B4-BE49-F238E27FC236}">
                <a16:creationId xmlns:a16="http://schemas.microsoft.com/office/drawing/2014/main" id="{8EE1B9D3-2FC4-A915-028C-D6BDF49CB7A1}"/>
              </a:ext>
            </a:extLst>
          </p:cNvPr>
          <p:cNvCxnSpPr>
            <a:cxnSpLocks/>
            <a:stCxn id="80" idx="3"/>
            <a:endCxn id="77" idx="3"/>
          </p:cNvCxnSpPr>
          <p:nvPr/>
        </p:nvCxnSpPr>
        <p:spPr>
          <a:xfrm flipH="1">
            <a:off x="5304840" y="4520299"/>
            <a:ext cx="803406" cy="702079"/>
          </a:xfrm>
          <a:prstGeom prst="bentConnector3">
            <a:avLst>
              <a:gd name="adj1" fmla="val -22763"/>
            </a:avLst>
          </a:prstGeom>
          <a:noFill/>
          <a:ln w="19050" cap="flat" cmpd="sng" algn="ctr">
            <a:solidFill>
              <a:schemeClr val="tx1"/>
            </a:solidFill>
            <a:prstDash val="solid"/>
          </a:ln>
          <a:effectLst/>
        </p:spPr>
      </p:cxnSp>
      <p:sp>
        <p:nvSpPr>
          <p:cNvPr id="96" name="TextBox 95">
            <a:extLst>
              <a:ext uri="{FF2B5EF4-FFF2-40B4-BE49-F238E27FC236}">
                <a16:creationId xmlns:a16="http://schemas.microsoft.com/office/drawing/2014/main" id="{9463AD25-EAEC-5F41-1D88-4DFF7A88A20D}"/>
              </a:ext>
            </a:extLst>
          </p:cNvPr>
          <p:cNvSpPr txBox="1"/>
          <p:nvPr/>
        </p:nvSpPr>
        <p:spPr bwMode="gray">
          <a:xfrm>
            <a:off x="6464442" y="4249701"/>
            <a:ext cx="2212597" cy="1012837"/>
          </a:xfrm>
          <a:prstGeom prst="rect">
            <a:avLst/>
          </a:prstGeom>
          <a:noFill/>
        </p:spPr>
        <p:txBody>
          <a:bodyPr wrap="square" lIns="0" tIns="0" rIns="0" bIns="0" rtlCol="0">
            <a:noAutofit/>
          </a:bodyPr>
          <a:lstStyle/>
          <a:p>
            <a:pPr marL="171450" indent="-171450" algn="l">
              <a:spcBef>
                <a:spcPts val="600"/>
              </a:spcBef>
              <a:buFont typeface="Arial" panose="020B0604020202020204" pitchFamily="34" charset="0"/>
              <a:buChar char="•"/>
            </a:pPr>
            <a:r>
              <a:rPr lang="en-US" sz="900"/>
              <a:t>Floor cable – single motor, low power</a:t>
            </a:r>
          </a:p>
          <a:p>
            <a:pPr marL="171450" indent="-171450" algn="l">
              <a:spcBef>
                <a:spcPts val="600"/>
              </a:spcBef>
              <a:buFont typeface="Arial" panose="020B0604020202020204" pitchFamily="34" charset="0"/>
              <a:buChar char="•"/>
            </a:pPr>
            <a:r>
              <a:rPr lang="en-US" sz="900"/>
              <a:t>Requires “connection on base” on the manipulator</a:t>
            </a:r>
          </a:p>
        </p:txBody>
      </p:sp>
      <p:cxnSp>
        <p:nvCxnSpPr>
          <p:cNvPr id="97" name="Straight Connector 96">
            <a:extLst>
              <a:ext uri="{FF2B5EF4-FFF2-40B4-BE49-F238E27FC236}">
                <a16:creationId xmlns:a16="http://schemas.microsoft.com/office/drawing/2014/main" id="{9D466697-54D0-4046-C3C2-303548AD7BFE}"/>
              </a:ext>
            </a:extLst>
          </p:cNvPr>
          <p:cNvCxnSpPr>
            <a:cxnSpLocks/>
          </p:cNvCxnSpPr>
          <p:nvPr/>
        </p:nvCxnSpPr>
        <p:spPr bwMode="gray">
          <a:xfrm>
            <a:off x="4741745" y="5938259"/>
            <a:ext cx="0" cy="275201"/>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98" name="Graphic 97">
            <a:extLst>
              <a:ext uri="{FF2B5EF4-FFF2-40B4-BE49-F238E27FC236}">
                <a16:creationId xmlns:a16="http://schemas.microsoft.com/office/drawing/2014/main" id="{1225021D-4818-C828-5E6B-B0C4BB76FB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15598" y="4307147"/>
            <a:ext cx="1296000" cy="1296000"/>
          </a:xfrm>
          <a:prstGeom prst="rect">
            <a:avLst/>
          </a:prstGeom>
        </p:spPr>
      </p:pic>
      <p:cxnSp>
        <p:nvCxnSpPr>
          <p:cNvPr id="99" name="Straight Connector 98">
            <a:extLst>
              <a:ext uri="{FF2B5EF4-FFF2-40B4-BE49-F238E27FC236}">
                <a16:creationId xmlns:a16="http://schemas.microsoft.com/office/drawing/2014/main" id="{1B8FFF3F-D837-64AB-8169-53184EF879C0}"/>
              </a:ext>
            </a:extLst>
          </p:cNvPr>
          <p:cNvCxnSpPr/>
          <p:nvPr/>
        </p:nvCxnSpPr>
        <p:spPr bwMode="gray">
          <a:xfrm>
            <a:off x="5544709" y="5976009"/>
            <a:ext cx="0" cy="115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B03DC4D-F924-E08B-3D3B-6DF650A5FBC8}"/>
              </a:ext>
            </a:extLst>
          </p:cNvPr>
          <p:cNvCxnSpPr/>
          <p:nvPr/>
        </p:nvCxnSpPr>
        <p:spPr bwMode="gray">
          <a:xfrm>
            <a:off x="5537088" y="6085967"/>
            <a:ext cx="141528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64B3B37-C268-79F1-37D8-679C387F8C71}"/>
              </a:ext>
            </a:extLst>
          </p:cNvPr>
          <p:cNvCxnSpPr/>
          <p:nvPr/>
        </p:nvCxnSpPr>
        <p:spPr bwMode="gray">
          <a:xfrm flipV="1">
            <a:off x="6948191" y="5480406"/>
            <a:ext cx="0" cy="6080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1341ECBC-129D-C38F-96EA-9BDD38EF2705}"/>
              </a:ext>
            </a:extLst>
          </p:cNvPr>
          <p:cNvSpPr txBox="1"/>
          <p:nvPr/>
        </p:nvSpPr>
        <p:spPr bwMode="gray">
          <a:xfrm>
            <a:off x="4494159" y="4069434"/>
            <a:ext cx="1867288" cy="99723"/>
          </a:xfrm>
          <a:prstGeom prst="rect">
            <a:avLst/>
          </a:prstGeom>
          <a:noFill/>
        </p:spPr>
        <p:txBody>
          <a:bodyPr wrap="square" lIns="0" tIns="0" rIns="0" bIns="0" rtlCol="0">
            <a:noAutofit/>
          </a:bodyPr>
          <a:lstStyle/>
          <a:p>
            <a:pPr algn="ctr">
              <a:spcBef>
                <a:spcPts val="600"/>
              </a:spcBef>
            </a:pPr>
            <a:r>
              <a:rPr lang="en-US" sz="1000" b="1" dirty="0"/>
              <a:t>OmniCore V250XT</a:t>
            </a:r>
            <a:endParaRPr lang="en-US" sz="1000" dirty="0"/>
          </a:p>
        </p:txBody>
      </p:sp>
      <p:cxnSp>
        <p:nvCxnSpPr>
          <p:cNvPr id="103" name="Straight Connector 102">
            <a:extLst>
              <a:ext uri="{FF2B5EF4-FFF2-40B4-BE49-F238E27FC236}">
                <a16:creationId xmlns:a16="http://schemas.microsoft.com/office/drawing/2014/main" id="{C5461A99-54FC-73F5-9CD8-9D4C22C5AF98}"/>
              </a:ext>
            </a:extLst>
          </p:cNvPr>
          <p:cNvCxnSpPr>
            <a:cxnSpLocks/>
          </p:cNvCxnSpPr>
          <p:nvPr/>
        </p:nvCxnSpPr>
        <p:spPr bwMode="gray">
          <a:xfrm>
            <a:off x="8785506" y="5443427"/>
            <a:ext cx="25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94B5F244-7362-6624-9378-BC08E3D223CA}"/>
              </a:ext>
            </a:extLst>
          </p:cNvPr>
          <p:cNvSpPr/>
          <p:nvPr/>
        </p:nvSpPr>
        <p:spPr bwMode="gray">
          <a:xfrm>
            <a:off x="9010106" y="5408847"/>
            <a:ext cx="448249" cy="14052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sv-SE" sz="800">
                <a:solidFill>
                  <a:schemeClr val="tx1"/>
                </a:solidFill>
              </a:rPr>
              <a:t>SMB</a:t>
            </a:r>
            <a:endParaRPr lang="en-US" sz="800">
              <a:solidFill>
                <a:schemeClr val="tx1"/>
              </a:solidFill>
            </a:endParaRPr>
          </a:p>
        </p:txBody>
      </p:sp>
      <p:cxnSp>
        <p:nvCxnSpPr>
          <p:cNvPr id="106" name="Straight Connector 105">
            <a:extLst>
              <a:ext uri="{FF2B5EF4-FFF2-40B4-BE49-F238E27FC236}">
                <a16:creationId xmlns:a16="http://schemas.microsoft.com/office/drawing/2014/main" id="{3E26365A-1760-ED9B-6A1C-8AF828D54874}"/>
              </a:ext>
            </a:extLst>
          </p:cNvPr>
          <p:cNvCxnSpPr/>
          <p:nvPr/>
        </p:nvCxnSpPr>
        <p:spPr bwMode="gray">
          <a:xfrm flipV="1">
            <a:off x="8785506" y="5432607"/>
            <a:ext cx="0" cy="32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926A8E13-46B0-4CB0-8CC6-0B13305A63F4}"/>
              </a:ext>
            </a:extLst>
          </p:cNvPr>
          <p:cNvCxnSpPr>
            <a:cxnSpLocks/>
          </p:cNvCxnSpPr>
          <p:nvPr/>
        </p:nvCxnSpPr>
        <p:spPr bwMode="gray">
          <a:xfrm>
            <a:off x="8784190" y="5748173"/>
            <a:ext cx="75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6E5F017-09D4-74DD-F4DB-264FB7E4A99A}"/>
              </a:ext>
            </a:extLst>
          </p:cNvPr>
          <p:cNvCxnSpPr/>
          <p:nvPr/>
        </p:nvCxnSpPr>
        <p:spPr bwMode="gray">
          <a:xfrm>
            <a:off x="4745994" y="6203333"/>
            <a:ext cx="4896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F8F509-4523-F696-0180-C4C76AFA0317}"/>
              </a:ext>
            </a:extLst>
          </p:cNvPr>
          <p:cNvCxnSpPr/>
          <p:nvPr/>
        </p:nvCxnSpPr>
        <p:spPr bwMode="gray">
          <a:xfrm flipV="1">
            <a:off x="9641994" y="5817460"/>
            <a:ext cx="0" cy="39600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3" name="Rectangle: Rounded Corners 112">
            <a:extLst>
              <a:ext uri="{FF2B5EF4-FFF2-40B4-BE49-F238E27FC236}">
                <a16:creationId xmlns:a16="http://schemas.microsoft.com/office/drawing/2014/main" id="{9DE0A057-4663-6B73-DA47-997023DF3932}"/>
              </a:ext>
            </a:extLst>
          </p:cNvPr>
          <p:cNvSpPr/>
          <p:nvPr/>
        </p:nvSpPr>
        <p:spPr bwMode="gray">
          <a:xfrm>
            <a:off x="9555456" y="5682117"/>
            <a:ext cx="249784" cy="106045"/>
          </a:xfrm>
          <a:prstGeom prst="roundRect">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114" name="Rectangle 113">
            <a:extLst>
              <a:ext uri="{FF2B5EF4-FFF2-40B4-BE49-F238E27FC236}">
                <a16:creationId xmlns:a16="http://schemas.microsoft.com/office/drawing/2014/main" id="{492F03E8-3769-AAB1-166A-4D9BCB513FB7}"/>
              </a:ext>
            </a:extLst>
          </p:cNvPr>
          <p:cNvSpPr/>
          <p:nvPr/>
        </p:nvSpPr>
        <p:spPr bwMode="gray">
          <a:xfrm>
            <a:off x="9777511" y="5661810"/>
            <a:ext cx="736469" cy="13869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sv-SE" sz="800">
                <a:solidFill>
                  <a:schemeClr val="tx1"/>
                </a:solidFill>
              </a:rPr>
              <a:t>Servo </a:t>
            </a:r>
            <a:r>
              <a:rPr lang="sv-SE" sz="800" err="1">
                <a:solidFill>
                  <a:schemeClr val="tx1"/>
                </a:solidFill>
              </a:rPr>
              <a:t>tool</a:t>
            </a:r>
            <a:endParaRPr lang="en-US" sz="800">
              <a:solidFill>
                <a:schemeClr val="tx1"/>
              </a:solidFill>
            </a:endParaRPr>
          </a:p>
        </p:txBody>
      </p:sp>
      <p:sp>
        <p:nvSpPr>
          <p:cNvPr id="115" name="Rectangle 114">
            <a:extLst>
              <a:ext uri="{FF2B5EF4-FFF2-40B4-BE49-F238E27FC236}">
                <a16:creationId xmlns:a16="http://schemas.microsoft.com/office/drawing/2014/main" id="{BBB4355F-3C5A-827C-3EC8-CB5E32BF5D89}"/>
              </a:ext>
            </a:extLst>
          </p:cNvPr>
          <p:cNvSpPr/>
          <p:nvPr/>
        </p:nvSpPr>
        <p:spPr bwMode="gray">
          <a:xfrm>
            <a:off x="9555456" y="5866096"/>
            <a:ext cx="603314" cy="14199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sv-SE" sz="800">
                <a:solidFill>
                  <a:schemeClr val="tx1"/>
                </a:solidFill>
              </a:rPr>
              <a:t>ADU 1</a:t>
            </a:r>
            <a:endParaRPr lang="en-US" sz="800">
              <a:solidFill>
                <a:schemeClr val="tx1"/>
              </a:solidFill>
            </a:endParaRPr>
          </a:p>
        </p:txBody>
      </p:sp>
      <p:pic>
        <p:nvPicPr>
          <p:cNvPr id="116" name="Picture 115">
            <a:extLst>
              <a:ext uri="{FF2B5EF4-FFF2-40B4-BE49-F238E27FC236}">
                <a16:creationId xmlns:a16="http://schemas.microsoft.com/office/drawing/2014/main" id="{DB8F5499-A624-2258-66E2-E7EB4007046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10014767" y="2936823"/>
            <a:ext cx="1760611" cy="1348885"/>
          </a:xfrm>
          <a:prstGeom prst="rect">
            <a:avLst/>
          </a:prstGeom>
        </p:spPr>
      </p:pic>
      <p:pic>
        <p:nvPicPr>
          <p:cNvPr id="117" name="Picture 116">
            <a:extLst>
              <a:ext uri="{FF2B5EF4-FFF2-40B4-BE49-F238E27FC236}">
                <a16:creationId xmlns:a16="http://schemas.microsoft.com/office/drawing/2014/main" id="{A1988C56-AFBB-88B5-CF06-1326E83D3ACB}"/>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9928742" y="4433342"/>
            <a:ext cx="1589120" cy="676686"/>
          </a:xfrm>
          <a:prstGeom prst="rect">
            <a:avLst/>
          </a:prstGeom>
        </p:spPr>
      </p:pic>
      <p:sp>
        <p:nvSpPr>
          <p:cNvPr id="118" name="Rectangle 117">
            <a:extLst>
              <a:ext uri="{FF2B5EF4-FFF2-40B4-BE49-F238E27FC236}">
                <a16:creationId xmlns:a16="http://schemas.microsoft.com/office/drawing/2014/main" id="{02557F33-953E-82F3-A768-F195CC32BB54}"/>
              </a:ext>
            </a:extLst>
          </p:cNvPr>
          <p:cNvSpPr/>
          <p:nvPr/>
        </p:nvSpPr>
        <p:spPr bwMode="gray">
          <a:xfrm>
            <a:off x="9928742" y="2793284"/>
            <a:ext cx="1962671" cy="2533407"/>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Tree>
    <p:extLst>
      <p:ext uri="{BB962C8B-B14F-4D97-AF65-F5344CB8AC3E}">
        <p14:creationId xmlns:p14="http://schemas.microsoft.com/office/powerpoint/2010/main" val="2497086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Limited Working Range Axis 1 </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3323-1</a:t>
            </a:r>
          </a:p>
          <a:p>
            <a:endParaRPr lang="en-US"/>
          </a:p>
        </p:txBody>
      </p:sp>
      <p:sp>
        <p:nvSpPr>
          <p:cNvPr id="7" name="Content Placeholder 6">
            <a:extLst>
              <a:ext uri="{FF2B5EF4-FFF2-40B4-BE49-F238E27FC236}">
                <a16:creationId xmlns:a16="http://schemas.microsoft.com/office/drawing/2014/main" id="{54E0A174-E180-FC4F-1314-AF5E78B4E163}"/>
              </a:ext>
            </a:extLst>
          </p:cNvPr>
          <p:cNvSpPr>
            <a:spLocks noGrp="1"/>
          </p:cNvSpPr>
          <p:nvPr>
            <p:ph sz="quarter" idx="17"/>
          </p:nvPr>
        </p:nvSpPr>
        <p:spPr>
          <a:xfrm>
            <a:off x="331200" y="1929599"/>
            <a:ext cx="5658438" cy="4247363"/>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marR="0" indent="0" algn="just" rtl="0" eaLnBrk="1" fontAlgn="auto" latinLnBrk="0" hangingPunct="1">
              <a:spcBef>
                <a:spcPts val="0"/>
              </a:spcBef>
              <a:spcAft>
                <a:spcPts val="0"/>
              </a:spcAft>
            </a:pPr>
            <a:r>
              <a:rPr lang="en-US" sz="1400" b="0" i="0" u="none" strike="noStrike" kern="1200" dirty="0">
                <a:solidFill>
                  <a:srgbClr val="000000"/>
                </a:solidFill>
                <a:effectLst/>
                <a:latin typeface="ABBvoice" panose="020D0603020503020204" pitchFamily="34" charset="0"/>
                <a:ea typeface="ABBvoice" panose="020D0603020503020204" pitchFamily="34" charset="0"/>
                <a:cs typeface="ABBvoice" panose="020D0603020503020204" pitchFamily="34" charset="0"/>
              </a:rPr>
              <a:t>Used to </a:t>
            </a:r>
            <a:r>
              <a:rPr lang="en-US" sz="1400" i="0" u="none" strike="noStrike" kern="1200" dirty="0">
                <a:solidFill>
                  <a:srgbClr val="000000"/>
                </a:solidFill>
                <a:effectLst/>
                <a:latin typeface="ABBvoice" panose="020D0603020503020204" pitchFamily="34" charset="0"/>
                <a:ea typeface="ABBvoice" panose="020D0603020503020204" pitchFamily="34" charset="0"/>
                <a:cs typeface="ABBvoice" panose="020D0603020503020204" pitchFamily="34" charset="0"/>
              </a:rPr>
              <a:t>mechanically restrict the motion range of axis 1.</a:t>
            </a:r>
          </a:p>
          <a:p>
            <a:pPr marL="0" marR="0" indent="0" algn="just" rtl="0" eaLnBrk="1" fontAlgn="auto" latinLnBrk="0" hangingPunct="1">
              <a:spcBef>
                <a:spcPts val="0"/>
              </a:spcBef>
              <a:spcAft>
                <a:spcPts val="0"/>
              </a:spcAft>
            </a:pPr>
            <a:r>
              <a:rPr lang="en-US" sz="1400" b="0" i="0" u="none" strike="noStrike" kern="1200" dirty="0">
                <a:solidFill>
                  <a:srgbClr val="000000"/>
                </a:solidFill>
                <a:effectLst/>
                <a:latin typeface="ABBvoice" panose="020D0603020503020204" pitchFamily="34" charset="0"/>
                <a:ea typeface="ABBvoice" panose="020D0603020503020204" pitchFamily="34" charset="0"/>
                <a:cs typeface="ABBvoice" panose="020D0603020503020204" pitchFamily="34" charset="0"/>
              </a:rPr>
              <a:t>The manipulator can be equipped with adjustable stops which mechanically limit the working range on axis 1. The mechanical </a:t>
            </a:r>
            <a:r>
              <a:rPr lang="en-US" sz="1400" i="0" u="none" strike="noStrike" kern="1200" dirty="0">
                <a:solidFill>
                  <a:srgbClr val="000000"/>
                </a:solidFill>
                <a:effectLst/>
                <a:latin typeface="ABBvoice" panose="020D0603020503020204" pitchFamily="34" charset="0"/>
                <a:ea typeface="ABBvoice" panose="020D0603020503020204" pitchFamily="34" charset="0"/>
                <a:cs typeface="ABBvoice" panose="020D0603020503020204" pitchFamily="34" charset="0"/>
              </a:rPr>
              <a:t>stops are delivered alongside the robot. The stops can be mounted in 15-degree increments. </a:t>
            </a:r>
            <a:r>
              <a:rPr lang="en-US" sz="1400" b="0" i="0" u="none" strike="noStrike" kern="1200" dirty="0">
                <a:solidFill>
                  <a:srgbClr val="000000"/>
                </a:solidFill>
                <a:effectLst/>
                <a:latin typeface="ABBvoice" panose="020D0603020503020204" pitchFamily="34" charset="0"/>
                <a:ea typeface="ABBvoice" panose="020D0603020503020204" pitchFamily="34" charset="0"/>
                <a:cs typeface="ABBvoice" panose="020D0603020503020204" pitchFamily="34" charset="0"/>
              </a:rPr>
              <a:t>Assembly instructions are covered in the product manual.</a:t>
            </a:r>
          </a:p>
          <a:p>
            <a:pPr marL="0" marR="0" indent="0" rtl="0" eaLnBrk="1" fontAlgn="auto" latinLnBrk="0" hangingPunct="1">
              <a:spcBef>
                <a:spcPts val="0"/>
              </a:spcBef>
              <a:spcAft>
                <a:spcPts val="0"/>
              </a:spcAft>
            </a:pPr>
            <a:endParaRPr lang="en-US" b="1" dirty="0"/>
          </a:p>
          <a:p>
            <a:pPr marL="0" marR="0" indent="0"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dirty="0"/>
              <a:t>Not compatible with 3324-1 Extended working range</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48</a:t>
            </a:fld>
            <a:endParaRPr lang="en-US" noProof="0"/>
          </a:p>
        </p:txBody>
      </p:sp>
      <p:pic>
        <p:nvPicPr>
          <p:cNvPr id="12" name="Content Placeholder 11">
            <a:extLst>
              <a:ext uri="{FF2B5EF4-FFF2-40B4-BE49-F238E27FC236}">
                <a16:creationId xmlns:a16="http://schemas.microsoft.com/office/drawing/2014/main" id="{D506ED3A-894F-DEC8-CA81-6BD5B9C20BC3}"/>
              </a:ext>
            </a:extLst>
          </p:cNvPr>
          <p:cNvPicPr>
            <a:picLocks noGrp="1" noChangeAspect="1"/>
          </p:cNvPicPr>
          <p:nvPr>
            <p:ph sz="quarter" idx="18"/>
          </p:nvPr>
        </p:nvPicPr>
        <p:blipFill rotWithShape="1">
          <a:blip r:embed="rId5" cstate="print">
            <a:extLst>
              <a:ext uri="{28A0092B-C50C-407E-A947-70E740481C1C}">
                <a14:useLocalDpi xmlns:a14="http://schemas.microsoft.com/office/drawing/2010/main"/>
              </a:ext>
            </a:extLst>
          </a:blip>
          <a:srcRect/>
          <a:stretch/>
        </p:blipFill>
        <p:spPr>
          <a:xfrm>
            <a:off x="6203950" y="2095270"/>
            <a:ext cx="5657850" cy="3915236"/>
          </a:xfrm>
          <a:prstGeom prst="rect">
            <a:avLst/>
          </a:prstGeom>
        </p:spPr>
      </p:pic>
    </p:spTree>
    <p:custDataLst>
      <p:custData r:id="rId1"/>
      <p:custData r:id="rId2"/>
    </p:custDataLst>
    <p:extLst>
      <p:ext uri="{BB962C8B-B14F-4D97-AF65-F5344CB8AC3E}">
        <p14:creationId xmlns:p14="http://schemas.microsoft.com/office/powerpoint/2010/main" val="291155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Extended Working Range Axis 1 </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3324-1</a:t>
            </a:r>
          </a:p>
          <a:p>
            <a:endParaRPr lang="en-US"/>
          </a:p>
        </p:txBody>
      </p:sp>
      <p:sp>
        <p:nvSpPr>
          <p:cNvPr id="7" name="Content Placeholder 6">
            <a:extLst>
              <a:ext uri="{FF2B5EF4-FFF2-40B4-BE49-F238E27FC236}">
                <a16:creationId xmlns:a16="http://schemas.microsoft.com/office/drawing/2014/main" id="{4C4323D5-C3A1-434D-200B-38F6B80C8EFB}"/>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marR="0" indent="0" rtl="0" eaLnBrk="1" fontAlgn="auto" latinLnBrk="0" hangingPunct="1">
              <a:spcBef>
                <a:spcPts val="0"/>
              </a:spcBef>
              <a:spcAft>
                <a:spcPts val="0"/>
              </a:spcAft>
            </a:pPr>
            <a:r>
              <a:rPr lang="en-US" dirty="0"/>
              <a:t>The working range of the manipulator can be increased on axis one by removing the mechanical stop, increasing the range to ±220°. This allows the user to reach critical points behind the robot. </a:t>
            </a:r>
          </a:p>
          <a:p>
            <a:pPr marL="0" marR="0" indent="0" rtl="0" eaLnBrk="1" fontAlgn="auto" latinLnBrk="0" hangingPunct="1">
              <a:spcBef>
                <a:spcPts val="0"/>
              </a:spcBef>
              <a:spcAft>
                <a:spcPts val="0"/>
              </a:spcAft>
            </a:pPr>
            <a:r>
              <a:rPr lang="en-US" dirty="0"/>
              <a:t>The option Extended work range enables an extension of the working range for axis one, through a software configuration. With this option installed, the working range can exceed the standard range limited by the mechanical stop on axis one. The working range shall be limited through the option SafeMove.</a:t>
            </a:r>
          </a:p>
          <a:p>
            <a:pPr marL="0" rtl="0" eaLnBrk="1" fontAlgn="t" latinLnBrk="0" hangingPunct="1">
              <a:spcBef>
                <a:spcPts val="0"/>
              </a:spcBef>
              <a:spcAft>
                <a:spcPts val="0"/>
              </a:spcAft>
            </a:pPr>
            <a:r>
              <a:rPr lang="en-US" dirty="0"/>
              <a:t>The mechanical stop are assembled at delivery and could be removed once other safety measures has been performed.  Removal process are stated in the product manual. </a:t>
            </a:r>
          </a:p>
          <a:p>
            <a:pPr marL="0" marR="0" indent="0" rtl="0" eaLnBrk="1" fontAlgn="auto" latinLnBrk="0" hangingPunct="1">
              <a:spcBef>
                <a:spcPts val="0"/>
              </a:spcBef>
              <a:spcAft>
                <a:spcPts val="0"/>
              </a:spcAft>
            </a:pPr>
            <a:endParaRPr lang="en-US" b="1" dirty="0"/>
          </a:p>
          <a:p>
            <a:pPr marL="0" marR="0" indent="0"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dirty="0"/>
              <a:t>Not compatible with 3317-1 Inverted</a:t>
            </a:r>
          </a:p>
          <a:p>
            <a:pPr lvl="1">
              <a:spcBef>
                <a:spcPts val="0"/>
              </a:spcBef>
            </a:pPr>
            <a:r>
              <a:rPr lang="en-US" dirty="0"/>
              <a:t>Not compatible with  3325-xx Dress Pack </a:t>
            </a:r>
            <a:r>
              <a:rPr lang="en-US" dirty="0" err="1"/>
              <a:t>SpotWelding</a:t>
            </a:r>
            <a:endParaRPr lang="en-US" dirty="0"/>
          </a:p>
          <a:p>
            <a:pPr lvl="1">
              <a:spcBef>
                <a:spcPts val="0"/>
              </a:spcBef>
            </a:pPr>
            <a:r>
              <a:rPr lang="en-US" dirty="0"/>
              <a:t>Requires 3043-X SafeMove</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49</a:t>
            </a:fld>
            <a:endParaRPr lang="en-US" noProof="0"/>
          </a:p>
        </p:txBody>
      </p:sp>
      <p:pic>
        <p:nvPicPr>
          <p:cNvPr id="11" name="Content Placeholder 10" descr="A picture containing indoor, appliance, automaton&#10;&#10;Description automatically generated">
            <a:extLst>
              <a:ext uri="{FF2B5EF4-FFF2-40B4-BE49-F238E27FC236}">
                <a16:creationId xmlns:a16="http://schemas.microsoft.com/office/drawing/2014/main" id="{A17D621C-4817-9C87-03BA-5C6B4D8F16A5}"/>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6235061" y="1928813"/>
            <a:ext cx="5595628" cy="4248150"/>
          </a:xfrm>
          <a:prstGeom prst="rect">
            <a:avLst/>
          </a:prstGeom>
        </p:spPr>
      </p:pic>
      <p:sp>
        <p:nvSpPr>
          <p:cNvPr id="6" name="TextBox 5">
            <a:extLst>
              <a:ext uri="{FF2B5EF4-FFF2-40B4-BE49-F238E27FC236}">
                <a16:creationId xmlns:a16="http://schemas.microsoft.com/office/drawing/2014/main" id="{E33CB750-F907-FFFA-116B-EBB2FBCC2DA6}"/>
              </a:ext>
            </a:extLst>
          </p:cNvPr>
          <p:cNvSpPr txBox="1"/>
          <p:nvPr/>
        </p:nvSpPr>
        <p:spPr bwMode="gray">
          <a:xfrm>
            <a:off x="9428103" y="3731120"/>
            <a:ext cx="642805" cy="1231106"/>
          </a:xfrm>
          <a:prstGeom prst="rect">
            <a:avLst/>
          </a:prstGeom>
          <a:noFill/>
        </p:spPr>
        <p:txBody>
          <a:bodyPr wrap="none" lIns="0" tIns="0" rIns="0" bIns="0" rtlCol="0">
            <a:spAutoFit/>
          </a:bodyPr>
          <a:lstStyle/>
          <a:p>
            <a:pPr algn="l">
              <a:spcBef>
                <a:spcPts val="600"/>
              </a:spcBef>
            </a:pPr>
            <a:r>
              <a:rPr lang="de-DE" sz="8000" dirty="0">
                <a:solidFill>
                  <a:schemeClr val="tx2"/>
                </a:solidFill>
              </a:rPr>
              <a:t>X</a:t>
            </a:r>
          </a:p>
        </p:txBody>
      </p:sp>
    </p:spTree>
    <p:custDataLst>
      <p:custData r:id="rId1"/>
      <p:custData r:id="rId2"/>
    </p:custDataLst>
    <p:extLst>
      <p:ext uri="{BB962C8B-B14F-4D97-AF65-F5344CB8AC3E}">
        <p14:creationId xmlns:p14="http://schemas.microsoft.com/office/powerpoint/2010/main" val="79870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178D-281A-9E63-8E89-085FC0E7D832}"/>
              </a:ext>
            </a:extLst>
          </p:cNvPr>
          <p:cNvSpPr>
            <a:spLocks noGrp="1"/>
          </p:cNvSpPr>
          <p:nvPr>
            <p:ph type="title"/>
          </p:nvPr>
        </p:nvSpPr>
        <p:spPr/>
        <p:txBody>
          <a:bodyPr/>
          <a:lstStyle/>
          <a:p>
            <a:r>
              <a:rPr lang="de-DE" dirty="0"/>
              <a:t>Motor Cooling Fans</a:t>
            </a:r>
          </a:p>
        </p:txBody>
      </p:sp>
      <p:sp>
        <p:nvSpPr>
          <p:cNvPr id="10" name="Text Placeholder 9">
            <a:extLst>
              <a:ext uri="{FF2B5EF4-FFF2-40B4-BE49-F238E27FC236}">
                <a16:creationId xmlns:a16="http://schemas.microsoft.com/office/drawing/2014/main" id="{7AC88ABA-9D51-386C-3B22-25B15159C5ED}"/>
              </a:ext>
            </a:extLst>
          </p:cNvPr>
          <p:cNvSpPr>
            <a:spLocks noGrp="1"/>
          </p:cNvSpPr>
          <p:nvPr>
            <p:ph type="body" sz="quarter" idx="14"/>
          </p:nvPr>
        </p:nvSpPr>
        <p:spPr/>
        <p:txBody>
          <a:bodyPr/>
          <a:lstStyle/>
          <a:p>
            <a:r>
              <a:rPr lang="de-DE" dirty="0"/>
              <a:t>Options </a:t>
            </a:r>
            <a:r>
              <a:rPr lang="de-DE" dirty="0" err="1"/>
              <a:t>number</a:t>
            </a:r>
            <a:r>
              <a:rPr lang="de-DE" dirty="0"/>
              <a:t>: 3320-1 </a:t>
            </a:r>
            <a:r>
              <a:rPr lang="de-DE" dirty="0" err="1"/>
              <a:t>for</a:t>
            </a:r>
            <a:r>
              <a:rPr lang="de-DE" dirty="0"/>
              <a:t> </a:t>
            </a:r>
            <a:r>
              <a:rPr lang="de-DE" dirty="0" err="1"/>
              <a:t>axis</a:t>
            </a:r>
            <a:r>
              <a:rPr lang="de-DE" dirty="0"/>
              <a:t> 1, 3321-1 </a:t>
            </a:r>
            <a:r>
              <a:rPr lang="de-DE" dirty="0" err="1"/>
              <a:t>for</a:t>
            </a:r>
            <a:r>
              <a:rPr lang="de-DE" dirty="0"/>
              <a:t> </a:t>
            </a:r>
            <a:r>
              <a:rPr lang="de-DE" dirty="0" err="1"/>
              <a:t>axis</a:t>
            </a:r>
            <a:r>
              <a:rPr lang="de-DE" dirty="0"/>
              <a:t> 2</a:t>
            </a:r>
          </a:p>
        </p:txBody>
      </p:sp>
      <p:sp>
        <p:nvSpPr>
          <p:cNvPr id="7" name="Footer Placeholder 6">
            <a:extLst>
              <a:ext uri="{FF2B5EF4-FFF2-40B4-BE49-F238E27FC236}">
                <a16:creationId xmlns:a16="http://schemas.microsoft.com/office/drawing/2014/main" id="{30E3BEFF-BEEA-8FDC-5512-32436578A924}"/>
              </a:ext>
            </a:extLst>
          </p:cNvPr>
          <p:cNvSpPr>
            <a:spLocks noGrp="1"/>
          </p:cNvSpPr>
          <p:nvPr>
            <p:ph type="ftr" sz="quarter" idx="10"/>
          </p:nvPr>
        </p:nvSpPr>
        <p:spPr/>
        <p:txBody>
          <a:bodyPr/>
          <a:lstStyle/>
          <a:p>
            <a:endParaRPr lang="en-US" noProof="0"/>
          </a:p>
        </p:txBody>
      </p:sp>
      <p:sp>
        <p:nvSpPr>
          <p:cNvPr id="8" name="Date Placeholder 7">
            <a:extLst>
              <a:ext uri="{FF2B5EF4-FFF2-40B4-BE49-F238E27FC236}">
                <a16:creationId xmlns:a16="http://schemas.microsoft.com/office/drawing/2014/main" id="{3BEE26AC-741E-E00E-61C7-5E20A99F71BF}"/>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9" name="Slide Number Placeholder 8">
            <a:extLst>
              <a:ext uri="{FF2B5EF4-FFF2-40B4-BE49-F238E27FC236}">
                <a16:creationId xmlns:a16="http://schemas.microsoft.com/office/drawing/2014/main" id="{C2E9245F-C860-A54D-4C30-AA4E9A618DAE}"/>
              </a:ext>
            </a:extLst>
          </p:cNvPr>
          <p:cNvSpPr>
            <a:spLocks noGrp="1"/>
          </p:cNvSpPr>
          <p:nvPr>
            <p:ph type="sldNum" sz="quarter" idx="12"/>
          </p:nvPr>
        </p:nvSpPr>
        <p:spPr/>
        <p:txBody>
          <a:bodyPr/>
          <a:lstStyle/>
          <a:p>
            <a:r>
              <a:rPr lang="en-US" noProof="0"/>
              <a:t>Slide </a:t>
            </a:r>
            <a:fld id="{619F89D8-7AE3-494A-97F3-03D680869632}" type="slidenum">
              <a:rPr lang="en-US" noProof="0" smtClean="0"/>
              <a:pPr/>
              <a:t>50</a:t>
            </a:fld>
            <a:endParaRPr lang="en-US" noProof="0"/>
          </a:p>
        </p:txBody>
      </p:sp>
      <p:sp>
        <p:nvSpPr>
          <p:cNvPr id="12" name="Content Placeholder 8">
            <a:extLst>
              <a:ext uri="{FF2B5EF4-FFF2-40B4-BE49-F238E27FC236}">
                <a16:creationId xmlns:a16="http://schemas.microsoft.com/office/drawing/2014/main" id="{025282D7-7F26-2220-D5B1-B140CD456D5D}"/>
              </a:ext>
            </a:extLst>
          </p:cNvPr>
          <p:cNvSpPr txBox="1">
            <a:spLocks/>
          </p:cNvSpPr>
          <p:nvPr/>
        </p:nvSpPr>
        <p:spPr>
          <a:xfrm>
            <a:off x="331199" y="1929600"/>
            <a:ext cx="6408647" cy="4237200"/>
          </a:xfrm>
          <a:prstGeom prst="rect">
            <a:avLst/>
          </a:prstGeom>
        </p:spPr>
        <p:txBody>
          <a:bodyPr/>
          <a:lstStyle>
            <a:lvl1pPr marL="0" indent="0" algn="l" defTabSz="914491" rtl="0" eaLnBrk="1" latinLnBrk="0" hangingPunct="1">
              <a:spcBef>
                <a:spcPts val="600"/>
              </a:spcBef>
              <a:buFont typeface="ABBvoice" panose="020B0604020202020204" pitchFamily="34" charset="0"/>
              <a:buNone/>
              <a:defRPr sz="1400" kern="1200">
                <a:solidFill>
                  <a:schemeClr val="tx1"/>
                </a:solidFill>
                <a:latin typeface="+mn-lt"/>
                <a:ea typeface="+mn-ea"/>
                <a:cs typeface="+mn-cs"/>
              </a:defRPr>
            </a:lvl1pPr>
            <a:lvl2pPr marL="2844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pPr fontAlgn="t">
              <a:spcBef>
                <a:spcPts val="0"/>
              </a:spcBef>
            </a:pPr>
            <a:r>
              <a:rPr lang="en-US" b="1" dirty="0">
                <a:solidFill>
                  <a:schemeClr val="tx2"/>
                </a:solidFill>
              </a:rPr>
              <a:t>Purpose and Value</a:t>
            </a:r>
          </a:p>
          <a:p>
            <a:pPr>
              <a:spcBef>
                <a:spcPts val="0"/>
              </a:spcBef>
            </a:pPr>
            <a:r>
              <a:rPr lang="en-US" dirty="0"/>
              <a:t>The manipulator could be delivered with fans for axis one and two. This is to handle cases with high duty cycle and/or high surrounding temperature. </a:t>
            </a:r>
          </a:p>
          <a:p>
            <a:pPr>
              <a:spcBef>
                <a:spcPts val="0"/>
              </a:spcBef>
            </a:pPr>
            <a:r>
              <a:rPr lang="en-US" dirty="0"/>
              <a:t>There are three different alternatives:</a:t>
            </a:r>
          </a:p>
          <a:p>
            <a:pPr marL="285750" indent="-285750">
              <a:spcBef>
                <a:spcPts val="0"/>
              </a:spcBef>
              <a:buFont typeface="Arial" panose="020B0604020202020204" pitchFamily="34" charset="0"/>
              <a:buChar char="•"/>
            </a:pPr>
            <a:r>
              <a:rPr lang="en-US" dirty="0"/>
              <a:t>Cooling fans axis 1, option 3320-1, placed directly on the axis 1 motor base</a:t>
            </a:r>
          </a:p>
          <a:p>
            <a:pPr marL="285750" indent="-285750">
              <a:spcBef>
                <a:spcPts val="0"/>
              </a:spcBef>
              <a:buFont typeface="Arial" panose="020B0604020202020204" pitchFamily="34" charset="0"/>
              <a:buChar char="•"/>
            </a:pPr>
            <a:r>
              <a:rPr lang="en-US" dirty="0"/>
              <a:t>Cooling fans axis 2 option 3321-1, placed directly on the axis 2 on robot frame</a:t>
            </a:r>
          </a:p>
          <a:p>
            <a:pPr>
              <a:spcBef>
                <a:spcPts val="0"/>
              </a:spcBef>
            </a:pPr>
            <a:endParaRPr lang="en-US" dirty="0"/>
          </a:p>
          <a:p>
            <a:pPr>
              <a:spcBef>
                <a:spcPts val="0"/>
              </a:spcBef>
            </a:pPr>
            <a:r>
              <a:rPr lang="en-US" sz="1400" i="0" dirty="0">
                <a:solidFill>
                  <a:schemeClr val="tx1"/>
                </a:solidFill>
              </a:rPr>
              <a:t>To be used to avoid overheating of motor and gear in applications with intensive motion (high average speed and/or high average torque and/or short wait time) of axis one and two.</a:t>
            </a:r>
            <a:endParaRPr lang="en-US" b="1" dirty="0"/>
          </a:p>
          <a:p>
            <a:pPr>
              <a:spcBef>
                <a:spcPts val="0"/>
              </a:spcBef>
            </a:pPr>
            <a:endParaRPr lang="en-US" b="1" dirty="0"/>
          </a:p>
          <a:p>
            <a:pPr>
              <a:spcBef>
                <a:spcPts val="0"/>
              </a:spcBef>
            </a:pPr>
            <a:r>
              <a:rPr lang="en-US" b="1" dirty="0">
                <a:solidFill>
                  <a:schemeClr val="tx2"/>
                </a:solidFill>
              </a:rPr>
              <a:t>Limitations &amp; Dependencies</a:t>
            </a:r>
          </a:p>
          <a:p>
            <a:pPr lvl="1">
              <a:spcBef>
                <a:spcPts val="0"/>
              </a:spcBef>
            </a:pPr>
            <a:r>
              <a:rPr lang="en-US" dirty="0"/>
              <a:t>IP 54 valid for cooling fan</a:t>
            </a:r>
          </a:p>
          <a:p>
            <a:pPr lvl="1">
              <a:spcBef>
                <a:spcPts val="0"/>
              </a:spcBef>
            </a:pPr>
            <a:r>
              <a:rPr lang="en-US" dirty="0"/>
              <a:t>“Gearbox Heat Prediction” tool is available in RobotStudio to determine the need of fans</a:t>
            </a:r>
          </a:p>
          <a:p>
            <a:pPr lvl="1">
              <a:spcBef>
                <a:spcPts val="0"/>
              </a:spcBef>
            </a:pPr>
            <a:r>
              <a:rPr lang="en-US" sz="1400" dirty="0"/>
              <a:t>Not compatible with 3352-10 Foundry Plus 2 67</a:t>
            </a:r>
          </a:p>
        </p:txBody>
      </p:sp>
      <p:pic>
        <p:nvPicPr>
          <p:cNvPr id="3" name="Picture 2" descr="A picture containing toy&#10;&#10;Description automatically generated">
            <a:extLst>
              <a:ext uri="{FF2B5EF4-FFF2-40B4-BE49-F238E27FC236}">
                <a16:creationId xmlns:a16="http://schemas.microsoft.com/office/drawing/2014/main" id="{082C7436-44A4-7169-1806-BF8615E9ADB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158114" y="1438976"/>
            <a:ext cx="4856806" cy="4727824"/>
          </a:xfrm>
          <a:prstGeom prst="rect">
            <a:avLst/>
          </a:prstGeom>
        </p:spPr>
      </p:pic>
    </p:spTree>
    <p:extLst>
      <p:ext uri="{BB962C8B-B14F-4D97-AF65-F5344CB8AC3E}">
        <p14:creationId xmlns:p14="http://schemas.microsoft.com/office/powerpoint/2010/main" val="21615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86EC773-4652-A655-B8F8-ADDC719D2778}"/>
              </a:ext>
            </a:extLst>
          </p:cNvPr>
          <p:cNvGraphicFramePr>
            <a:graphicFrameLocks/>
          </p:cNvGraphicFramePr>
          <p:nvPr>
            <p:custDataLst>
              <p:tags r:id="rId3"/>
            </p:custDataLst>
            <p:extLst>
              <p:ext uri="{D42A27DB-BD31-4B8C-83A1-F6EECF244321}">
                <p14:modId xmlns:p14="http://schemas.microsoft.com/office/powerpoint/2010/main" val="9340561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0" imgH="396" progId="TCLayout.ActiveDocument.1">
                  <p:embed/>
                </p:oleObj>
              </mc:Choice>
              <mc:Fallback>
                <p:oleObj name="think-cell Slide" r:id="rId5" imgW="400" imgH="396" progId="TCLayout.ActiveDocument.1">
                  <p:embed/>
                  <p:pic>
                    <p:nvPicPr>
                      <p:cNvPr id="7" name="think-cell data - do not delete" hidden="1">
                        <a:extLst>
                          <a:ext uri="{FF2B5EF4-FFF2-40B4-BE49-F238E27FC236}">
                            <a16:creationId xmlns:a16="http://schemas.microsoft.com/office/drawing/2014/main" id="{E86EC773-4652-A655-B8F8-ADDC719D277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rIns="0"/>
          <a:lstStyle/>
          <a:p>
            <a:r>
              <a:rPr lang="sv-SE" dirty="0"/>
              <a:t>Dress Pack - Overview</a:t>
            </a:r>
            <a:endParaRPr lang="en-US" dirty="0"/>
          </a:p>
        </p:txBody>
      </p:sp>
      <p:sp>
        <p:nvSpPr>
          <p:cNvPr id="12" name="Text Placeholder 3">
            <a:extLst>
              <a:ext uri="{FF2B5EF4-FFF2-40B4-BE49-F238E27FC236}">
                <a16:creationId xmlns:a16="http://schemas.microsoft.com/office/drawing/2014/main" id="{E509CE94-3DA0-AEE0-96AD-018488668D69}"/>
              </a:ext>
            </a:extLst>
          </p:cNvPr>
          <p:cNvSpPr>
            <a:spLocks noGrp="1"/>
          </p:cNvSpPr>
          <p:nvPr>
            <p:ph type="body" sz="quarter" idx="14"/>
          </p:nvPr>
        </p:nvSpPr>
        <p:spPr/>
        <p:txBody>
          <a:bodyPr vert="horz" lIns="0" tIns="0" rIns="0" bIns="0" rtlCol="0" anchor="t">
            <a:noAutofit/>
          </a:bodyPr>
          <a:lstStyle/>
          <a:p>
            <a:r>
              <a:rPr lang="en-US"/>
              <a:t>Concepts</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51</a:t>
            </a:fld>
            <a:endParaRPr lang="en-US" noProof="0"/>
          </a:p>
        </p:txBody>
      </p:sp>
      <p:sp>
        <p:nvSpPr>
          <p:cNvPr id="6" name="TextBox 5">
            <a:extLst>
              <a:ext uri="{FF2B5EF4-FFF2-40B4-BE49-F238E27FC236}">
                <a16:creationId xmlns:a16="http://schemas.microsoft.com/office/drawing/2014/main" id="{9BCDD0E0-B184-FEAC-0A53-4B58C3868572}"/>
              </a:ext>
            </a:extLst>
          </p:cNvPr>
          <p:cNvSpPr txBox="1"/>
          <p:nvPr/>
        </p:nvSpPr>
        <p:spPr bwMode="gray">
          <a:xfrm>
            <a:off x="6529191" y="4712917"/>
            <a:ext cx="2743200" cy="12311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endParaRPr lang="en-US" sz="800"/>
          </a:p>
        </p:txBody>
      </p:sp>
      <p:pic>
        <p:nvPicPr>
          <p:cNvPr id="14" name="Content Placeholder 13" descr="A picture containing automaton, appliance&#10;&#10;Description automatically generated">
            <a:extLst>
              <a:ext uri="{FF2B5EF4-FFF2-40B4-BE49-F238E27FC236}">
                <a16:creationId xmlns:a16="http://schemas.microsoft.com/office/drawing/2014/main" id="{7D3A46A2-E34F-536D-2BCC-9657FCFEF02E}"/>
              </a:ext>
            </a:extLst>
          </p:cNvPr>
          <p:cNvPicPr>
            <a:picLocks noGrp="1" noChangeAspect="1"/>
          </p:cNvPicPr>
          <p:nvPr>
            <p:ph sz="quarter" idx="18"/>
          </p:nvPr>
        </p:nvPicPr>
        <p:blipFill rotWithShape="1">
          <a:blip r:embed="rId7" cstate="print">
            <a:extLst>
              <a:ext uri="{28A0092B-C50C-407E-A947-70E740481C1C}">
                <a14:useLocalDpi xmlns:a14="http://schemas.microsoft.com/office/drawing/2010/main"/>
              </a:ext>
            </a:extLst>
          </a:blip>
          <a:srcRect/>
          <a:stretch/>
        </p:blipFill>
        <p:spPr>
          <a:xfrm>
            <a:off x="7253896" y="1928813"/>
            <a:ext cx="3557958" cy="4238625"/>
          </a:xfrm>
          <a:prstGeom prst="rect">
            <a:avLst/>
          </a:prstGeom>
        </p:spPr>
      </p:pic>
      <p:sp>
        <p:nvSpPr>
          <p:cNvPr id="10" name="Content Placeholder 18">
            <a:extLst>
              <a:ext uri="{FF2B5EF4-FFF2-40B4-BE49-F238E27FC236}">
                <a16:creationId xmlns:a16="http://schemas.microsoft.com/office/drawing/2014/main" id="{AFED60C8-6753-7475-ACD2-1387351F59CA}"/>
              </a:ext>
            </a:extLst>
          </p:cNvPr>
          <p:cNvSpPr>
            <a:spLocks noGrp="1"/>
          </p:cNvSpPr>
          <p:nvPr>
            <p:ph sz="quarter" idx="17"/>
          </p:nvPr>
        </p:nvSpPr>
        <p:spPr>
          <a:xfrm>
            <a:off x="331788" y="1742518"/>
            <a:ext cx="5657850" cy="4924425"/>
          </a:xfrm>
        </p:spPr>
        <p:txBody>
          <a:bodyPr>
            <a:spAutoFit/>
          </a:bodyPr>
          <a:lstStyle/>
          <a:p>
            <a:pPr marL="0" algn="l" rtl="0" eaLnBrk="1" fontAlgn="t" latinLnBrk="0" hangingPunct="1">
              <a:spcBef>
                <a:spcPts val="0"/>
              </a:spcBef>
              <a:spcAft>
                <a:spcPts val="0"/>
              </a:spcAft>
            </a:pPr>
            <a:r>
              <a:rPr lang="en-US" b="1" dirty="0">
                <a:solidFill>
                  <a:schemeClr val="tx2"/>
                </a:solidFill>
              </a:rPr>
              <a:t>Purpose and Value</a:t>
            </a:r>
          </a:p>
          <a:p>
            <a:pPr marL="0" algn="l" rtl="0" eaLnBrk="1" fontAlgn="base" latinLnBrk="0" hangingPunct="1">
              <a:spcBef>
                <a:spcPts val="0"/>
              </a:spcBef>
              <a:spcAft>
                <a:spcPts val="0"/>
              </a:spcAft>
            </a:pPr>
            <a:r>
              <a:rPr lang="en-US" sz="1050" dirty="0"/>
              <a:t>The IRB 57X0 robots can be equipped with different Dress Packs. The Dress Packs are well integrated into the robot system with focus on long life length and large working range and accurate off-line simulations. ​</a:t>
            </a:r>
          </a:p>
          <a:p>
            <a:pPr marL="0" algn="l" rtl="0" eaLnBrk="1" fontAlgn="base" latinLnBrk="0" hangingPunct="1">
              <a:spcBef>
                <a:spcPts val="0"/>
              </a:spcBef>
              <a:spcAft>
                <a:spcPts val="0"/>
              </a:spcAft>
            </a:pPr>
            <a:r>
              <a:rPr lang="en-US" sz="1050" dirty="0"/>
              <a:t>​</a:t>
            </a:r>
          </a:p>
          <a:p>
            <a:pPr marL="0" algn="l" rtl="0" eaLnBrk="1" fontAlgn="base" latinLnBrk="0" hangingPunct="1">
              <a:spcBef>
                <a:spcPts val="0"/>
              </a:spcBef>
              <a:spcAft>
                <a:spcPts val="0"/>
              </a:spcAft>
            </a:pPr>
            <a:r>
              <a:rPr lang="en-US" sz="1050" dirty="0"/>
              <a:t>The Dress Pack is designed as a complete system including mainly 5 main building blocks with connection points in between: ​</a:t>
            </a:r>
          </a:p>
          <a:p>
            <a:pPr lvl="1" fontAlgn="base">
              <a:spcBef>
                <a:spcPts val="0"/>
              </a:spcBef>
            </a:pPr>
            <a:r>
              <a:rPr lang="en-US" sz="1050" dirty="0"/>
              <a:t>Preparations for the Dress Pack inside the robot controller cabinet​.</a:t>
            </a:r>
          </a:p>
          <a:p>
            <a:pPr lvl="1" fontAlgn="base">
              <a:spcBef>
                <a:spcPts val="0"/>
              </a:spcBef>
            </a:pPr>
            <a:r>
              <a:rPr lang="en-US" sz="1050" dirty="0"/>
              <a:t>Floor cables from cabinet to base of robot​.</a:t>
            </a:r>
          </a:p>
          <a:p>
            <a:pPr lvl="1" fontAlgn="base">
              <a:spcBef>
                <a:spcPts val="0"/>
              </a:spcBef>
            </a:pPr>
            <a:r>
              <a:rPr lang="en-US" sz="1050" dirty="0"/>
              <a:t>Lower arm Dress Pack from base of robot to rear part of the upper arm (axis 3).​</a:t>
            </a:r>
          </a:p>
          <a:p>
            <a:pPr lvl="1" fontAlgn="base">
              <a:spcBef>
                <a:spcPts val="0"/>
              </a:spcBef>
            </a:pPr>
            <a:r>
              <a:rPr lang="en-US" sz="1050" dirty="0"/>
              <a:t>Upper arm Dress Pack from rear part of upper arm (axis 3) to the tool flange (axis 6).​</a:t>
            </a:r>
          </a:p>
          <a:p>
            <a:pPr lvl="1" fontAlgn="base">
              <a:spcBef>
                <a:spcPts val="0"/>
              </a:spcBef>
            </a:pPr>
            <a:r>
              <a:rPr lang="en-US" sz="1050" dirty="0"/>
              <a:t>Connections kits to simplify local made interface solutions (available for base, axis 3 and axis 6).​</a:t>
            </a:r>
          </a:p>
          <a:p>
            <a:pPr marL="0" algn="l" rtl="0" eaLnBrk="1" fontAlgn="base" latinLnBrk="0" hangingPunct="1">
              <a:spcBef>
                <a:spcPts val="0"/>
              </a:spcBef>
              <a:spcAft>
                <a:spcPts val="0"/>
              </a:spcAft>
            </a:pPr>
            <a:r>
              <a:rPr lang="en-US" sz="1050" dirty="0"/>
              <a:t>​</a:t>
            </a:r>
          </a:p>
          <a:p>
            <a:pPr marL="0" algn="l" rtl="0" eaLnBrk="1" fontAlgn="base" latinLnBrk="0" hangingPunct="1">
              <a:spcBef>
                <a:spcPts val="0"/>
              </a:spcBef>
              <a:spcAft>
                <a:spcPts val="0"/>
              </a:spcAft>
            </a:pPr>
            <a:r>
              <a:rPr lang="en-US" sz="1050" dirty="0"/>
              <a:t>The upper arm Dress Pack consists of two design solutions, LeanID (LID) and MH3.</a:t>
            </a:r>
            <a:br>
              <a:rPr lang="en-US" sz="1050" dirty="0"/>
            </a:br>
            <a:r>
              <a:rPr lang="en-US" sz="1050" dirty="0"/>
              <a:t>The LeanID solution is available for both Material Handling and Spotwelding. The MH3 solution also supports only Material Handling. ​</a:t>
            </a:r>
            <a:br>
              <a:rPr lang="en-US" sz="1050" dirty="0"/>
            </a:br>
            <a:r>
              <a:rPr lang="en-US" sz="1050" dirty="0"/>
              <a:t>The LeanID solution could also be supplied as "Empty Conduit". This to support local made "customized" Dress Pack content.​</a:t>
            </a:r>
          </a:p>
          <a:p>
            <a:pPr marL="0" algn="l" rtl="0" eaLnBrk="1" fontAlgn="base" latinLnBrk="0" hangingPunct="1">
              <a:spcBef>
                <a:spcPts val="0"/>
              </a:spcBef>
              <a:spcAft>
                <a:spcPts val="0"/>
              </a:spcAft>
            </a:pPr>
            <a:r>
              <a:rPr lang="en-US" sz="1050" dirty="0"/>
              <a:t>The different Dress Pack solutions are supported by offering complete CAD models to download to support simulation and simplify the steps from virtual environment to actual programs.   ​</a:t>
            </a:r>
          </a:p>
          <a:p>
            <a:pPr marL="0" algn="l" rtl="0" eaLnBrk="1" fontAlgn="base" latinLnBrk="0" hangingPunct="1">
              <a:spcBef>
                <a:spcPts val="0"/>
              </a:spcBef>
              <a:spcAft>
                <a:spcPts val="0"/>
              </a:spcAft>
            </a:pPr>
            <a:r>
              <a:rPr lang="en-US" sz="1050" dirty="0"/>
              <a:t>​More customer values could be found in other sales document.​</a:t>
            </a:r>
          </a:p>
          <a:p>
            <a:pPr marL="0" algn="l" rtl="0" eaLnBrk="1" fontAlgn="base" latinLnBrk="0" hangingPunct="1">
              <a:spcBef>
                <a:spcPts val="0"/>
              </a:spcBef>
              <a:spcAft>
                <a:spcPts val="0"/>
              </a:spcAft>
            </a:pPr>
            <a:r>
              <a:rPr lang="en-US" dirty="0">
                <a:solidFill>
                  <a:schemeClr val="tx2"/>
                </a:solidFill>
              </a:rPr>
              <a:t>​</a:t>
            </a:r>
            <a:br>
              <a:rPr lang="en-US" dirty="0">
                <a:solidFill>
                  <a:schemeClr val="tx2"/>
                </a:solidFill>
              </a:rPr>
            </a:br>
            <a:r>
              <a:rPr lang="en-US" b="1" dirty="0">
                <a:solidFill>
                  <a:schemeClr val="tx2"/>
                </a:solidFill>
              </a:rPr>
              <a:t>Customer benefits</a:t>
            </a:r>
          </a:p>
          <a:p>
            <a:pPr lvl="1">
              <a:spcBef>
                <a:spcPts val="0"/>
              </a:spcBef>
            </a:pPr>
            <a:r>
              <a:rPr lang="en-US" sz="1050" dirty="0"/>
              <a:t>The Dress Pack is modularly built with the aim to offer a complete solution. </a:t>
            </a:r>
          </a:p>
          <a:p>
            <a:pPr lvl="1">
              <a:spcBef>
                <a:spcPts val="0"/>
              </a:spcBef>
            </a:pPr>
            <a:r>
              <a:rPr lang="en-US" sz="1050" dirty="0"/>
              <a:t>It is possible to buy separate sections.  </a:t>
            </a:r>
          </a:p>
          <a:p>
            <a:pPr lvl="1" fontAlgn="t">
              <a:spcBef>
                <a:spcPts val="0"/>
              </a:spcBef>
            </a:pPr>
            <a:r>
              <a:rPr lang="en-US" sz="1050" dirty="0"/>
              <a:t>More customer values could be found in other sales document.</a:t>
            </a:r>
          </a:p>
          <a:p>
            <a:endParaRPr lang="en-US" sz="1050" dirty="0"/>
          </a:p>
        </p:txBody>
      </p:sp>
    </p:spTree>
    <p:custDataLst>
      <p:custData r:id="rId1"/>
      <p:custData r:id="rId2"/>
    </p:custDataLst>
    <p:extLst>
      <p:ext uri="{BB962C8B-B14F-4D97-AF65-F5344CB8AC3E}">
        <p14:creationId xmlns:p14="http://schemas.microsoft.com/office/powerpoint/2010/main" val="276489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1D5D994-1C12-7263-4301-7BA7C3D3ED80}"/>
              </a:ext>
            </a:extLst>
          </p:cNvPr>
          <p:cNvGraphicFramePr>
            <a:graphicFrameLocks noChangeAspect="1"/>
          </p:cNvGraphicFramePr>
          <p:nvPr>
            <p:custDataLst>
              <p:tags r:id="rId3"/>
            </p:custDataLst>
            <p:extLst>
              <p:ext uri="{D42A27DB-BD31-4B8C-83A1-F6EECF244321}">
                <p14:modId xmlns:p14="http://schemas.microsoft.com/office/powerpoint/2010/main" val="2117313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0" imgH="396" progId="TCLayout.ActiveDocument.1">
                  <p:embed/>
                </p:oleObj>
              </mc:Choice>
              <mc:Fallback>
                <p:oleObj name="think-cell Slide" r:id="rId5" imgW="400" imgH="396" progId="TCLayout.ActiveDocument.1">
                  <p:embed/>
                  <p:pic>
                    <p:nvPicPr>
                      <p:cNvPr id="6" name="think-cell data - do not delete" hidden="1">
                        <a:extLst>
                          <a:ext uri="{FF2B5EF4-FFF2-40B4-BE49-F238E27FC236}">
                            <a16:creationId xmlns:a16="http://schemas.microsoft.com/office/drawing/2014/main" id="{61D5D994-1C12-7263-4301-7BA7C3D3ED8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rIns="0"/>
          <a:lstStyle/>
          <a:p>
            <a:r>
              <a:rPr lang="sv-SE" dirty="0"/>
              <a:t>Dress Pack - Overview</a:t>
            </a:r>
            <a:endParaRPr lang="en-US" dirty="0"/>
          </a:p>
        </p:txBody>
      </p:sp>
      <p:sp>
        <p:nvSpPr>
          <p:cNvPr id="11" name="Text Placeholder 3">
            <a:extLst>
              <a:ext uri="{FF2B5EF4-FFF2-40B4-BE49-F238E27FC236}">
                <a16:creationId xmlns:a16="http://schemas.microsoft.com/office/drawing/2014/main" id="{C1DF2630-1F6E-AE97-98A5-ED15B669EC56}"/>
              </a:ext>
            </a:extLst>
          </p:cNvPr>
          <p:cNvSpPr>
            <a:spLocks noGrp="1"/>
          </p:cNvSpPr>
          <p:nvPr>
            <p:ph type="body" sz="quarter" idx="14"/>
          </p:nvPr>
        </p:nvSpPr>
        <p:spPr/>
        <p:txBody>
          <a:bodyPr vert="horz" lIns="0" tIns="0" rIns="0" bIns="0" rtlCol="0" anchor="t">
            <a:noAutofit/>
          </a:bodyPr>
          <a:lstStyle/>
          <a:p>
            <a:r>
              <a:rPr lang="en-US"/>
              <a:t>Details</a:t>
            </a:r>
          </a:p>
        </p:txBody>
      </p:sp>
      <p:sp>
        <p:nvSpPr>
          <p:cNvPr id="9" name="Content Placeholder 8">
            <a:extLst>
              <a:ext uri="{FF2B5EF4-FFF2-40B4-BE49-F238E27FC236}">
                <a16:creationId xmlns:a16="http://schemas.microsoft.com/office/drawing/2014/main" id="{2B3790BD-2791-9D0D-DE62-0F7E6A048163}"/>
              </a:ext>
            </a:extLst>
          </p:cNvPr>
          <p:cNvSpPr>
            <a:spLocks noGrp="1"/>
          </p:cNvSpPr>
          <p:nvPr>
            <p:ph sz="quarter" idx="17"/>
          </p:nvPr>
        </p:nvSpPr>
        <p:spPr>
          <a:xfrm>
            <a:off x="331200" y="1929599"/>
            <a:ext cx="5658438" cy="4247363"/>
          </a:xfrm>
        </p:spPr>
        <p:txBody>
          <a:bodyPr/>
          <a:lstStyle/>
          <a:p>
            <a:pPr marL="0" rtl="0" eaLnBrk="1" fontAlgn="t" latinLnBrk="0" hangingPunct="1">
              <a:spcBef>
                <a:spcPts val="0"/>
              </a:spcBef>
              <a:spcAft>
                <a:spcPts val="0"/>
              </a:spcAft>
            </a:pPr>
            <a:r>
              <a:rPr lang="en-US" b="1" dirty="0">
                <a:solidFill>
                  <a:schemeClr val="tx2"/>
                </a:solidFill>
              </a:rPr>
              <a:t>Design details</a:t>
            </a:r>
          </a:p>
          <a:p>
            <a:pPr marL="0" marR="0" indent="0" rtl="0" eaLnBrk="1" fontAlgn="auto" latinLnBrk="0" hangingPunct="1">
              <a:spcBef>
                <a:spcPts val="0"/>
              </a:spcBef>
              <a:spcAft>
                <a:spcPts val="0"/>
              </a:spcAft>
            </a:pPr>
            <a:r>
              <a:rPr lang="en-US" dirty="0"/>
              <a:t>Further details on the design and option structure will be found in the coming slides.</a:t>
            </a:r>
          </a:p>
          <a:p>
            <a:pPr marL="0" marR="0" indent="0" rtl="0" eaLnBrk="1" fontAlgn="auto" latinLnBrk="0" hangingPunct="1">
              <a:spcBef>
                <a:spcPts val="0"/>
              </a:spcBef>
              <a:spcAft>
                <a:spcPts val="0"/>
              </a:spcAft>
            </a:pPr>
            <a:br>
              <a:rPr lang="en-US" dirty="0"/>
            </a:br>
            <a:r>
              <a:rPr lang="en-US" dirty="0"/>
              <a:t>The main difference between </a:t>
            </a:r>
            <a:r>
              <a:rPr lang="en-US" dirty="0" err="1"/>
              <a:t>LeanID</a:t>
            </a:r>
            <a:r>
              <a:rPr lang="en-US" dirty="0"/>
              <a:t> and MH3 is that </a:t>
            </a:r>
            <a:r>
              <a:rPr lang="en-US" dirty="0" err="1"/>
              <a:t>LeanID</a:t>
            </a:r>
            <a:r>
              <a:rPr lang="en-US" dirty="0"/>
              <a:t> is guided across the axis 6 center of rotation by utilizing a process turning disc (PTD) instead of the standard turning disc. This allows for a controlled and predictable motion pattern of the Dress Pack.</a:t>
            </a:r>
          </a:p>
          <a:p>
            <a:pPr marL="0" rtl="0" eaLnBrk="1" fontAlgn="t" latinLnBrk="0" hangingPunct="1">
              <a:spcBef>
                <a:spcPts val="0"/>
              </a:spcBef>
              <a:spcAft>
                <a:spcPts val="0"/>
              </a:spcAft>
            </a:pPr>
            <a:r>
              <a:rPr lang="en-US" dirty="0"/>
              <a:t>IRB 5710-70/2.7 LeanID with its long upper arm contains a smaller diameter protective conduit (Ø52mm) at axis 5-6 compared to IRB 5710-90/2.3 LID (Ø70mm) due to a smaller “process turning disc”.</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52</a:t>
            </a:fld>
            <a:endParaRPr lang="en-US" noProof="0"/>
          </a:p>
        </p:txBody>
      </p:sp>
      <p:pic>
        <p:nvPicPr>
          <p:cNvPr id="12" name="Content Placeholder 11" descr="A picture containing automaton, appliance&#10;&#10;Description automatically generated">
            <a:extLst>
              <a:ext uri="{FF2B5EF4-FFF2-40B4-BE49-F238E27FC236}">
                <a16:creationId xmlns:a16="http://schemas.microsoft.com/office/drawing/2014/main" id="{3B146AEB-48A5-1FE8-F02D-1D6B3555CF32}"/>
              </a:ext>
            </a:extLst>
          </p:cNvPr>
          <p:cNvPicPr>
            <a:picLocks noGrp="1" noChangeAspect="1"/>
          </p:cNvPicPr>
          <p:nvPr>
            <p:ph sz="quarter" idx="18"/>
          </p:nvPr>
        </p:nvPicPr>
        <p:blipFill rotWithShape="1">
          <a:blip r:embed="rId7" cstate="print">
            <a:extLst>
              <a:ext uri="{28A0092B-C50C-407E-A947-70E740481C1C}">
                <a14:useLocalDpi xmlns:a14="http://schemas.microsoft.com/office/drawing/2010/main"/>
              </a:ext>
            </a:extLst>
          </a:blip>
          <a:srcRect/>
          <a:stretch/>
        </p:blipFill>
        <p:spPr>
          <a:xfrm>
            <a:off x="7214016" y="1928813"/>
            <a:ext cx="3637718" cy="4248150"/>
          </a:xfrm>
          <a:prstGeom prst="rect">
            <a:avLst/>
          </a:prstGeom>
        </p:spPr>
      </p:pic>
    </p:spTree>
    <p:custDataLst>
      <p:custData r:id="rId1"/>
      <p:custData r:id="rId2"/>
    </p:custDataLst>
    <p:extLst>
      <p:ext uri="{BB962C8B-B14F-4D97-AF65-F5344CB8AC3E}">
        <p14:creationId xmlns:p14="http://schemas.microsoft.com/office/powerpoint/2010/main" val="382213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CA5E343-74EF-CFB5-3871-6EA2751120D2}"/>
              </a:ext>
            </a:extLst>
          </p:cNvPr>
          <p:cNvGraphicFramePr>
            <a:graphicFrameLocks noChangeAspect="1"/>
          </p:cNvGraphicFramePr>
          <p:nvPr>
            <p:custDataLst>
              <p:tags r:id="rId1"/>
            </p:custDataLst>
            <p:extLst>
              <p:ext uri="{D42A27DB-BD31-4B8C-83A1-F6EECF244321}">
                <p14:modId xmlns:p14="http://schemas.microsoft.com/office/powerpoint/2010/main" val="25812533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0" imgH="396" progId="TCLayout.ActiveDocument.1">
                  <p:embed/>
                </p:oleObj>
              </mc:Choice>
              <mc:Fallback>
                <p:oleObj name="think-cell Slide" r:id="rId3" imgW="400" imgH="396" progId="TCLayout.ActiveDocument.1">
                  <p:embed/>
                  <p:pic>
                    <p:nvPicPr>
                      <p:cNvPr id="3" name="think-cell data - do not delete" hidden="1">
                        <a:extLst>
                          <a:ext uri="{FF2B5EF4-FFF2-40B4-BE49-F238E27FC236}">
                            <a16:creationId xmlns:a16="http://schemas.microsoft.com/office/drawing/2014/main" id="{ECA5E343-74EF-CFB5-3871-6EA2751120D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369332A4-AA7D-B594-8E1E-83CF60974651}"/>
              </a:ext>
            </a:extLst>
          </p:cNvPr>
          <p:cNvSpPr>
            <a:spLocks noGrp="1"/>
          </p:cNvSpPr>
          <p:nvPr>
            <p:ph type="title"/>
          </p:nvPr>
        </p:nvSpPr>
        <p:spPr/>
        <p:txBody>
          <a:bodyPr vert="horz" rIns="0"/>
          <a:lstStyle/>
          <a:p>
            <a:r>
              <a:rPr lang="en-US" dirty="0"/>
              <a:t>Overview Dress Pack - Controller and Manipulator options</a:t>
            </a:r>
          </a:p>
        </p:txBody>
      </p:sp>
      <p:sp>
        <p:nvSpPr>
          <p:cNvPr id="16" name="Text Placeholder 15">
            <a:extLst>
              <a:ext uri="{FF2B5EF4-FFF2-40B4-BE49-F238E27FC236}">
                <a16:creationId xmlns:a16="http://schemas.microsoft.com/office/drawing/2014/main" id="{BA28F41E-AF35-C7EA-51ED-E80F48310A72}"/>
              </a:ext>
            </a:extLst>
          </p:cNvPr>
          <p:cNvSpPr>
            <a:spLocks noGrp="1"/>
          </p:cNvSpPr>
          <p:nvPr>
            <p:ph type="body" sz="quarter" idx="14"/>
          </p:nvPr>
        </p:nvSpPr>
        <p:spPr/>
        <p:txBody>
          <a:bodyPr/>
          <a:lstStyle/>
          <a:p>
            <a:r>
              <a:rPr lang="en-US" sz="2400" dirty="0">
                <a:latin typeface="ABBvoice Light" panose="020D0403020503020204" pitchFamily="34" charset="0"/>
                <a:ea typeface="ABBvoice Light" panose="020D0403020503020204" pitchFamily="34" charset="0"/>
                <a:cs typeface="ABBvoice Light" panose="020D0403020503020204" pitchFamily="34" charset="0"/>
              </a:rPr>
              <a:t>Connection to Dress Package, Principal structure – Material Handling </a:t>
            </a:r>
          </a:p>
        </p:txBody>
      </p:sp>
      <p:sp>
        <p:nvSpPr>
          <p:cNvPr id="23" name="Content Placeholder 22">
            <a:extLst>
              <a:ext uri="{FF2B5EF4-FFF2-40B4-BE49-F238E27FC236}">
                <a16:creationId xmlns:a16="http://schemas.microsoft.com/office/drawing/2014/main" id="{297AEABD-E4D7-1938-298A-5B0992972A6F}"/>
              </a:ext>
            </a:extLst>
          </p:cNvPr>
          <p:cNvSpPr>
            <a:spLocks noGrp="1"/>
          </p:cNvSpPr>
          <p:nvPr>
            <p:ph sz="quarter" idx="22"/>
          </p:nvPr>
        </p:nvSpPr>
        <p:spPr>
          <a:xfrm>
            <a:off x="3267545" y="1929600"/>
            <a:ext cx="2082301" cy="215444"/>
          </a:xfrm>
        </p:spPr>
        <p:txBody>
          <a:bodyPr wrap="none">
            <a:spAutoFit/>
          </a:bodyPr>
          <a:lstStyle/>
          <a:p>
            <a:r>
              <a:rPr lang="en-US" sz="1400" dirty="0">
                <a:solidFill>
                  <a:schemeClr val="tx2"/>
                </a:solidFill>
              </a:rPr>
              <a:t>Connection in controller</a:t>
            </a:r>
          </a:p>
        </p:txBody>
      </p:sp>
      <p:sp>
        <p:nvSpPr>
          <p:cNvPr id="24" name="Content Placeholder 23">
            <a:extLst>
              <a:ext uri="{FF2B5EF4-FFF2-40B4-BE49-F238E27FC236}">
                <a16:creationId xmlns:a16="http://schemas.microsoft.com/office/drawing/2014/main" id="{622E057C-4DAF-A3C5-C156-3AC231AAEA3F}"/>
              </a:ext>
            </a:extLst>
          </p:cNvPr>
          <p:cNvSpPr>
            <a:spLocks noGrp="1"/>
          </p:cNvSpPr>
          <p:nvPr>
            <p:ph sz="quarter" idx="23"/>
          </p:nvPr>
        </p:nvSpPr>
        <p:spPr>
          <a:xfrm>
            <a:off x="7051114" y="1929600"/>
            <a:ext cx="948978" cy="215444"/>
          </a:xfrm>
        </p:spPr>
        <p:txBody>
          <a:bodyPr wrap="none">
            <a:spAutoFit/>
          </a:bodyPr>
          <a:lstStyle/>
          <a:p>
            <a:r>
              <a:rPr lang="en-US" sz="1400" dirty="0">
                <a:solidFill>
                  <a:schemeClr val="tx2"/>
                </a:solidFill>
              </a:rPr>
              <a:t>Floor cable</a:t>
            </a:r>
          </a:p>
        </p:txBody>
      </p:sp>
      <p:sp>
        <p:nvSpPr>
          <p:cNvPr id="25" name="Content Placeholder 24">
            <a:extLst>
              <a:ext uri="{FF2B5EF4-FFF2-40B4-BE49-F238E27FC236}">
                <a16:creationId xmlns:a16="http://schemas.microsoft.com/office/drawing/2014/main" id="{BFC6212A-219E-5466-E46E-51B00086F8F0}"/>
              </a:ext>
            </a:extLst>
          </p:cNvPr>
          <p:cNvSpPr>
            <a:spLocks noGrp="1"/>
          </p:cNvSpPr>
          <p:nvPr>
            <p:ph sz="quarter" idx="24"/>
          </p:nvPr>
        </p:nvSpPr>
        <p:spPr>
          <a:xfrm>
            <a:off x="9140236" y="1929600"/>
            <a:ext cx="2370842" cy="215444"/>
          </a:xfrm>
        </p:spPr>
        <p:txBody>
          <a:bodyPr wrap="none">
            <a:spAutoFit/>
          </a:bodyPr>
          <a:lstStyle/>
          <a:p>
            <a:r>
              <a:rPr lang="en-US" sz="1400" dirty="0">
                <a:solidFill>
                  <a:schemeClr val="tx2"/>
                </a:solidFill>
              </a:rPr>
              <a:t>Manipulator Dress Pack MH</a:t>
            </a:r>
          </a:p>
        </p:txBody>
      </p:sp>
      <p:sp>
        <p:nvSpPr>
          <p:cNvPr id="4" name="Date Placeholder 3">
            <a:extLst>
              <a:ext uri="{FF2B5EF4-FFF2-40B4-BE49-F238E27FC236}">
                <a16:creationId xmlns:a16="http://schemas.microsoft.com/office/drawing/2014/main" id="{C6A440D6-322B-1650-8B85-D225A3DA43B2}"/>
              </a:ext>
            </a:extLst>
          </p:cNvPr>
          <p:cNvSpPr>
            <a:spLocks noGrp="1"/>
          </p:cNvSpPr>
          <p:nvPr>
            <p:ph type="dt" sz="half" idx="11"/>
          </p:nvPr>
        </p:nvSpPr>
        <p:spPr/>
        <p:txBody>
          <a:bodyPr/>
          <a:lstStyle/>
          <a:p>
            <a:fld id="{479F5AED-CDE6-4CF9-A19E-ACD3A4FD6C29}" type="datetime4">
              <a:rPr lang="en-US" smtClean="0"/>
              <a:t>February 26, 2026</a:t>
            </a:fld>
            <a:endParaRPr lang="en-US"/>
          </a:p>
        </p:txBody>
      </p:sp>
      <p:sp>
        <p:nvSpPr>
          <p:cNvPr id="5" name="Slide Number Placeholder 4">
            <a:extLst>
              <a:ext uri="{FF2B5EF4-FFF2-40B4-BE49-F238E27FC236}">
                <a16:creationId xmlns:a16="http://schemas.microsoft.com/office/drawing/2014/main" id="{A5BAC0FF-874D-B121-A98F-6AE04C590E88}"/>
              </a:ext>
            </a:extLst>
          </p:cNvPr>
          <p:cNvSpPr>
            <a:spLocks noGrp="1"/>
          </p:cNvSpPr>
          <p:nvPr>
            <p:ph type="sldNum" sz="quarter" idx="12"/>
          </p:nvPr>
        </p:nvSpPr>
        <p:spPr/>
        <p:txBody>
          <a:bodyPr/>
          <a:lstStyle/>
          <a:p>
            <a:r>
              <a:rPr lang="en-US"/>
              <a:t>Slide </a:t>
            </a:r>
            <a:fld id="{619F89D8-7AE3-494A-97F3-03D680869632}" type="slidenum">
              <a:rPr lang="en-US" smtClean="0"/>
              <a:pPr/>
              <a:t>53</a:t>
            </a:fld>
            <a:endParaRPr lang="en-US"/>
          </a:p>
        </p:txBody>
      </p:sp>
      <p:sp>
        <p:nvSpPr>
          <p:cNvPr id="22" name="Content Placeholder 21">
            <a:extLst>
              <a:ext uri="{FF2B5EF4-FFF2-40B4-BE49-F238E27FC236}">
                <a16:creationId xmlns:a16="http://schemas.microsoft.com/office/drawing/2014/main" id="{762DFBDA-B69B-F94B-72DF-53C72CFD33D3}"/>
              </a:ext>
            </a:extLst>
          </p:cNvPr>
          <p:cNvSpPr>
            <a:spLocks noGrp="1"/>
          </p:cNvSpPr>
          <p:nvPr>
            <p:ph sz="quarter" idx="21"/>
          </p:nvPr>
        </p:nvSpPr>
        <p:spPr>
          <a:xfrm>
            <a:off x="434290" y="1929600"/>
            <a:ext cx="1901161" cy="215444"/>
          </a:xfrm>
        </p:spPr>
        <p:txBody>
          <a:bodyPr wrap="none">
            <a:spAutoFit/>
          </a:bodyPr>
          <a:lstStyle/>
          <a:p>
            <a:r>
              <a:rPr lang="en-US" sz="1400" dirty="0">
                <a:solidFill>
                  <a:schemeClr val="tx2"/>
                </a:solidFill>
              </a:rPr>
              <a:t>Electronic HW and RW</a:t>
            </a:r>
          </a:p>
        </p:txBody>
      </p:sp>
      <p:cxnSp>
        <p:nvCxnSpPr>
          <p:cNvPr id="31" name="Straight Connector 30">
            <a:extLst>
              <a:ext uri="{FF2B5EF4-FFF2-40B4-BE49-F238E27FC236}">
                <a16:creationId xmlns:a16="http://schemas.microsoft.com/office/drawing/2014/main" id="{D0D71E1A-6455-B025-9146-F8985D69BFFC}"/>
              </a:ext>
            </a:extLst>
          </p:cNvPr>
          <p:cNvCxnSpPr>
            <a:cxnSpLocks/>
          </p:cNvCxnSpPr>
          <p:nvPr/>
        </p:nvCxnSpPr>
        <p:spPr bwMode="gray">
          <a:xfrm>
            <a:off x="2981298" y="4192257"/>
            <a:ext cx="2722093"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E405361D-49FE-BFD5-B994-D6BB5E0A8C2C}"/>
              </a:ext>
            </a:extLst>
          </p:cNvPr>
          <p:cNvCxnSpPr>
            <a:cxnSpLocks/>
          </p:cNvCxnSpPr>
          <p:nvPr/>
        </p:nvCxnSpPr>
        <p:spPr bwMode="gray">
          <a:xfrm rot="10800000" flipV="1">
            <a:off x="2981298" y="4192257"/>
            <a:ext cx="2627700" cy="566722"/>
          </a:xfrm>
          <a:prstGeom prst="bentConnector3">
            <a:avLst>
              <a:gd name="adj1" fmla="val 43040"/>
            </a:avLst>
          </a:prstGeom>
          <a:ln w="12700">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EEAE343-B888-6734-2EB2-4981229A5CFF}"/>
              </a:ext>
            </a:extLst>
          </p:cNvPr>
          <p:cNvSpPr txBox="1"/>
          <p:nvPr/>
        </p:nvSpPr>
        <p:spPr bwMode="gray">
          <a:xfrm>
            <a:off x="3382069" y="4060387"/>
            <a:ext cx="1028767" cy="306989"/>
          </a:xfrm>
          <a:prstGeom prst="rect">
            <a:avLst/>
          </a:prstGeom>
          <a:solidFill>
            <a:schemeClr val="accent5"/>
          </a:solidFill>
        </p:spPr>
        <p:txBody>
          <a:bodyPr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Cable to LAN</a:t>
            </a:r>
          </a:p>
        </p:txBody>
      </p:sp>
      <p:sp>
        <p:nvSpPr>
          <p:cNvPr id="35" name="TextBox 34">
            <a:extLst>
              <a:ext uri="{FF2B5EF4-FFF2-40B4-BE49-F238E27FC236}">
                <a16:creationId xmlns:a16="http://schemas.microsoft.com/office/drawing/2014/main" id="{1602ACBF-3619-86B5-6BB0-ABF89238ABE3}"/>
              </a:ext>
            </a:extLst>
          </p:cNvPr>
          <p:cNvSpPr txBox="1"/>
          <p:nvPr/>
        </p:nvSpPr>
        <p:spPr bwMode="gray">
          <a:xfrm>
            <a:off x="3592742" y="4292572"/>
            <a:ext cx="611881" cy="314683"/>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3060-1</a:t>
            </a:r>
          </a:p>
        </p:txBody>
      </p:sp>
      <p:sp>
        <p:nvSpPr>
          <p:cNvPr id="33" name="TextBox 32">
            <a:extLst>
              <a:ext uri="{FF2B5EF4-FFF2-40B4-BE49-F238E27FC236}">
                <a16:creationId xmlns:a16="http://schemas.microsoft.com/office/drawing/2014/main" id="{34753EDA-4186-D73C-0FB1-F162FD1AED7D}"/>
              </a:ext>
            </a:extLst>
          </p:cNvPr>
          <p:cNvSpPr txBox="1"/>
          <p:nvPr/>
        </p:nvSpPr>
        <p:spPr bwMode="gray">
          <a:xfrm>
            <a:off x="3377609" y="4588426"/>
            <a:ext cx="10332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BBvoice"/>
                <a:ea typeface="ABBvoice"/>
                <a:cs typeface="ABBvoice"/>
              </a:rPr>
              <a:t>Cable to WAN</a:t>
            </a:r>
          </a:p>
        </p:txBody>
      </p:sp>
      <p:cxnSp>
        <p:nvCxnSpPr>
          <p:cNvPr id="26" name="Straight Connector 25">
            <a:extLst>
              <a:ext uri="{FF2B5EF4-FFF2-40B4-BE49-F238E27FC236}">
                <a16:creationId xmlns:a16="http://schemas.microsoft.com/office/drawing/2014/main" id="{0E5E3C9C-5866-2510-4796-72C66A14AC95}"/>
              </a:ext>
            </a:extLst>
          </p:cNvPr>
          <p:cNvCxnSpPr>
            <a:cxnSpLocks/>
          </p:cNvCxnSpPr>
          <p:nvPr/>
        </p:nvCxnSpPr>
        <p:spPr bwMode="gray">
          <a:xfrm>
            <a:off x="5919291" y="3411280"/>
            <a:ext cx="2719387"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A24736D-EB2C-BE0A-2551-6DD999B5A7F8}"/>
              </a:ext>
            </a:extLst>
          </p:cNvPr>
          <p:cNvSpPr txBox="1"/>
          <p:nvPr/>
        </p:nvSpPr>
        <p:spPr bwMode="gray">
          <a:xfrm>
            <a:off x="6767505" y="3273025"/>
            <a:ext cx="1079956"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a:t>
            </a:r>
          </a:p>
        </p:txBody>
      </p:sp>
      <p:sp>
        <p:nvSpPr>
          <p:cNvPr id="37" name="TextBox 36">
            <a:extLst>
              <a:ext uri="{FF2B5EF4-FFF2-40B4-BE49-F238E27FC236}">
                <a16:creationId xmlns:a16="http://schemas.microsoft.com/office/drawing/2014/main" id="{79B7786C-115C-BB1C-D5C4-056CCED048C3}"/>
              </a:ext>
            </a:extLst>
          </p:cNvPr>
          <p:cNvSpPr txBox="1"/>
          <p:nvPr/>
        </p:nvSpPr>
        <p:spPr bwMode="gray">
          <a:xfrm>
            <a:off x="7011161" y="3485976"/>
            <a:ext cx="592645" cy="314683"/>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3201-x</a:t>
            </a:r>
            <a:endParaRPr kumimoji="0" lang="en-US" sz="1050" b="1" u="none" strike="noStrike" kern="1200" cap="none" spc="0" normalizeH="0" baseline="0" noProof="0">
              <a:ln>
                <a:noFill/>
              </a:ln>
              <a:solidFill>
                <a:srgbClr val="FF0000"/>
              </a:solidFill>
              <a:effectLst/>
              <a:uLnTx/>
              <a:uFillTx/>
              <a:latin typeface="ABBvoice"/>
              <a:ea typeface="ABBvoice"/>
              <a:cs typeface="ABBvoice"/>
            </a:endParaRPr>
          </a:p>
        </p:txBody>
      </p:sp>
      <p:cxnSp>
        <p:nvCxnSpPr>
          <p:cNvPr id="39" name="Straight Connector 38">
            <a:extLst>
              <a:ext uri="{FF2B5EF4-FFF2-40B4-BE49-F238E27FC236}">
                <a16:creationId xmlns:a16="http://schemas.microsoft.com/office/drawing/2014/main" id="{92CF65EE-59A7-C180-C3F9-D316631611E9}"/>
              </a:ext>
            </a:extLst>
          </p:cNvPr>
          <p:cNvCxnSpPr>
            <a:cxnSpLocks/>
          </p:cNvCxnSpPr>
          <p:nvPr/>
        </p:nvCxnSpPr>
        <p:spPr bwMode="gray">
          <a:xfrm flipV="1">
            <a:off x="8856165" y="3406414"/>
            <a:ext cx="1260000" cy="6684"/>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19CFEA5-0423-8B95-9CDC-667575AF1031}"/>
              </a:ext>
            </a:extLst>
          </p:cNvPr>
          <p:cNvSpPr txBox="1"/>
          <p:nvPr/>
        </p:nvSpPr>
        <p:spPr bwMode="gray">
          <a:xfrm>
            <a:off x="9040772" y="3264791"/>
            <a:ext cx="8999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Base to Ax3</a:t>
            </a:r>
          </a:p>
        </p:txBody>
      </p:sp>
      <p:sp>
        <p:nvSpPr>
          <p:cNvPr id="41" name="TextBox 40">
            <a:extLst>
              <a:ext uri="{FF2B5EF4-FFF2-40B4-BE49-F238E27FC236}">
                <a16:creationId xmlns:a16="http://schemas.microsoft.com/office/drawing/2014/main" id="{176ADFE6-9E17-34D1-5C4E-960B0DB21A2D}"/>
              </a:ext>
            </a:extLst>
          </p:cNvPr>
          <p:cNvSpPr txBox="1"/>
          <p:nvPr/>
        </p:nvSpPr>
        <p:spPr bwMode="gray">
          <a:xfrm>
            <a:off x="8921904" y="3489823"/>
            <a:ext cx="1137665" cy="306989"/>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3325-11 Parallel</a:t>
            </a:r>
            <a:endParaRPr kumimoji="0" lang="en-US" sz="1050" b="1" u="none" strike="noStrike" kern="1200" cap="none" spc="0" normalizeH="0" baseline="0" noProof="0">
              <a:ln>
                <a:noFill/>
              </a:ln>
              <a:solidFill>
                <a:srgbClr val="FF0000"/>
              </a:solidFill>
              <a:effectLst/>
              <a:uLnTx/>
              <a:uFillTx/>
              <a:latin typeface="ABBvoice"/>
              <a:ea typeface="ABBvoice"/>
              <a:cs typeface="ABBvoice"/>
            </a:endParaRPr>
          </a:p>
        </p:txBody>
      </p:sp>
      <p:sp>
        <p:nvSpPr>
          <p:cNvPr id="42" name="TextBox 41">
            <a:extLst>
              <a:ext uri="{FF2B5EF4-FFF2-40B4-BE49-F238E27FC236}">
                <a16:creationId xmlns:a16="http://schemas.microsoft.com/office/drawing/2014/main" id="{58947A7B-C09A-7D6B-DAD8-34597C4AA289}"/>
              </a:ext>
            </a:extLst>
          </p:cNvPr>
          <p:cNvSpPr txBox="1"/>
          <p:nvPr/>
        </p:nvSpPr>
        <p:spPr bwMode="gray">
          <a:xfrm>
            <a:off x="8861183" y="4720767"/>
            <a:ext cx="1256288" cy="630154"/>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3325-13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a:solidFill>
                  <a:srgbClr val="000000"/>
                </a:solidFill>
                <a:latin typeface="ABBvoice"/>
                <a:ea typeface="ABBvoice"/>
                <a:cs typeface="ABBvoice"/>
              </a:rPr>
              <a:t>3325-14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3325-15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a:ln>
                <a:noFill/>
              </a:ln>
              <a:solidFill>
                <a:srgbClr val="000000"/>
              </a:solidFill>
              <a:effectLst/>
              <a:uLnTx/>
              <a:uFillTx/>
              <a:latin typeface="ABBvoice"/>
              <a:ea typeface="ABBvoice"/>
              <a:cs typeface="ABBvoice"/>
            </a:endParaRPr>
          </a:p>
        </p:txBody>
      </p:sp>
      <p:cxnSp>
        <p:nvCxnSpPr>
          <p:cNvPr id="43" name="Straight Connector 42">
            <a:extLst>
              <a:ext uri="{FF2B5EF4-FFF2-40B4-BE49-F238E27FC236}">
                <a16:creationId xmlns:a16="http://schemas.microsoft.com/office/drawing/2014/main" id="{B935283D-D06B-64F6-C6D6-CA8B735EDEFF}"/>
              </a:ext>
            </a:extLst>
          </p:cNvPr>
          <p:cNvCxnSpPr>
            <a:cxnSpLocks/>
          </p:cNvCxnSpPr>
          <p:nvPr/>
        </p:nvCxnSpPr>
        <p:spPr bwMode="gray">
          <a:xfrm>
            <a:off x="8856164" y="4671230"/>
            <a:ext cx="1260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EA5CE8B-C8FA-F57D-6320-E772960A3C5C}"/>
              </a:ext>
            </a:extLst>
          </p:cNvPr>
          <p:cNvSpPr txBox="1"/>
          <p:nvPr/>
        </p:nvSpPr>
        <p:spPr bwMode="gray">
          <a:xfrm>
            <a:off x="9040771" y="4505829"/>
            <a:ext cx="8999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Base to Ax3</a:t>
            </a:r>
          </a:p>
        </p:txBody>
      </p:sp>
      <p:cxnSp>
        <p:nvCxnSpPr>
          <p:cNvPr id="45" name="Straight Connector 44">
            <a:extLst>
              <a:ext uri="{FF2B5EF4-FFF2-40B4-BE49-F238E27FC236}">
                <a16:creationId xmlns:a16="http://schemas.microsoft.com/office/drawing/2014/main" id="{8B8A6E8F-B467-FF50-E80A-9EA2AC274F4D}"/>
              </a:ext>
            </a:extLst>
          </p:cNvPr>
          <p:cNvCxnSpPr>
            <a:cxnSpLocks/>
          </p:cNvCxnSpPr>
          <p:nvPr/>
        </p:nvCxnSpPr>
        <p:spPr bwMode="gray">
          <a:xfrm flipH="1">
            <a:off x="10334584" y="3406414"/>
            <a:ext cx="1224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36D90A5-1DF0-848A-08B3-4E471EF03952}"/>
              </a:ext>
            </a:extLst>
          </p:cNvPr>
          <p:cNvSpPr txBox="1"/>
          <p:nvPr/>
        </p:nvSpPr>
        <p:spPr bwMode="gray">
          <a:xfrm>
            <a:off x="10510665" y="3264791"/>
            <a:ext cx="813859"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Ax3 to Ax6</a:t>
            </a:r>
          </a:p>
        </p:txBody>
      </p:sp>
      <p:sp>
        <p:nvSpPr>
          <p:cNvPr id="49" name="TextBox 48">
            <a:extLst>
              <a:ext uri="{FF2B5EF4-FFF2-40B4-BE49-F238E27FC236}">
                <a16:creationId xmlns:a16="http://schemas.microsoft.com/office/drawing/2014/main" id="{96BBD7FB-9F60-A753-B2DA-461822CD3C05}"/>
              </a:ext>
            </a:extLst>
          </p:cNvPr>
          <p:cNvSpPr txBox="1"/>
          <p:nvPr/>
        </p:nvSpPr>
        <p:spPr bwMode="gray">
          <a:xfrm>
            <a:off x="10371758" y="3485976"/>
            <a:ext cx="1177740" cy="791737"/>
          </a:xfrm>
          <a:prstGeom prst="rect">
            <a:avLst/>
          </a:prstGeom>
          <a:noFill/>
        </p:spPr>
        <p:txBody>
          <a:bodyPr wrap="none" lIns="72000" tIns="72000" rIns="72000" bIns="7200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a:ln>
                  <a:noFill/>
                </a:ln>
                <a:solidFill>
                  <a:srgbClr val="000000"/>
                </a:solidFill>
                <a:effectLst/>
                <a:uLnTx/>
                <a:uFillTx/>
                <a:latin typeface="ABBvoice"/>
                <a:ea typeface="ABBvoice"/>
                <a:cs typeface="ABBvoice"/>
              </a:rPr>
              <a:t>MH3: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3326-11 Parallel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a:solidFill>
                  <a:srgbClr val="000000"/>
                </a:solidFill>
                <a:latin typeface="ABBvoice"/>
                <a:ea typeface="ABBvoice"/>
                <a:cs typeface="ABBvoice"/>
              </a:rPr>
              <a:t>LID MH:</a:t>
            </a:r>
            <a:r>
              <a:rPr kumimoji="0" lang="en-US" sz="1050" u="none" strike="noStrike" kern="1200" cap="none" spc="0" normalizeH="0" baseline="0" noProof="0">
                <a:ln>
                  <a:noFill/>
                </a:ln>
                <a:solidFill>
                  <a:srgbClr val="000000"/>
                </a:solidFill>
                <a:effectLst/>
                <a:uLnTx/>
                <a:uFillTx/>
                <a:latin typeface="ABBvoice"/>
                <a:ea typeface="ABBvoice"/>
                <a:cs typeface="ABBvoice"/>
              </a:rPr>
              <a:t> </a:t>
            </a:r>
            <a:endParaRPr lang="en-US" sz="1050">
              <a:solidFill>
                <a:srgbClr val="000000"/>
              </a:solidFill>
              <a:latin typeface="ABBvoice"/>
              <a:ea typeface="ABBvoice"/>
              <a:cs typeface="ABBvoice"/>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3326-31 Parallel </a:t>
            </a:r>
          </a:p>
        </p:txBody>
      </p:sp>
      <p:cxnSp>
        <p:nvCxnSpPr>
          <p:cNvPr id="47" name="Straight Connector 46">
            <a:extLst>
              <a:ext uri="{FF2B5EF4-FFF2-40B4-BE49-F238E27FC236}">
                <a16:creationId xmlns:a16="http://schemas.microsoft.com/office/drawing/2014/main" id="{FA2D26DE-B4DE-4BFF-A50C-D6C656756222}"/>
              </a:ext>
            </a:extLst>
          </p:cNvPr>
          <p:cNvCxnSpPr>
            <a:cxnSpLocks/>
          </p:cNvCxnSpPr>
          <p:nvPr/>
        </p:nvCxnSpPr>
        <p:spPr bwMode="gray">
          <a:xfrm>
            <a:off x="10334584" y="4670486"/>
            <a:ext cx="1224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213371CB-2DFC-77BA-C6EA-FD1A544638FF}"/>
              </a:ext>
            </a:extLst>
          </p:cNvPr>
          <p:cNvSpPr txBox="1"/>
          <p:nvPr/>
        </p:nvSpPr>
        <p:spPr bwMode="gray">
          <a:xfrm>
            <a:off x="10510037" y="4491084"/>
            <a:ext cx="813859"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Ax3 to Ax6</a:t>
            </a:r>
          </a:p>
        </p:txBody>
      </p:sp>
      <p:sp>
        <p:nvSpPr>
          <p:cNvPr id="50" name="TextBox 49">
            <a:extLst>
              <a:ext uri="{FF2B5EF4-FFF2-40B4-BE49-F238E27FC236}">
                <a16:creationId xmlns:a16="http://schemas.microsoft.com/office/drawing/2014/main" id="{1DF5A5B6-56A9-4E96-E937-D2E04AC9482C}"/>
              </a:ext>
            </a:extLst>
          </p:cNvPr>
          <p:cNvSpPr txBox="1"/>
          <p:nvPr/>
        </p:nvSpPr>
        <p:spPr bwMode="gray">
          <a:xfrm>
            <a:off x="10311820" y="4720767"/>
            <a:ext cx="1296362" cy="1438068"/>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000000"/>
                </a:solidFill>
                <a:effectLst/>
                <a:uLnTx/>
                <a:uFillTx/>
                <a:latin typeface="ABBvoice"/>
                <a:ea typeface="ABBvoice"/>
                <a:cs typeface="ABBvoice"/>
              </a:rPr>
              <a:t>MH3: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3326-13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rgbClr val="000000"/>
                </a:solidFill>
                <a:latin typeface="ABBvoice"/>
                <a:ea typeface="ABBvoice"/>
                <a:cs typeface="ABBvoice"/>
              </a:rPr>
              <a:t>3326-14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3326-15 </a:t>
            </a:r>
            <a:r>
              <a:rPr kumimoji="0" lang="en-US" sz="1050" b="1" u="none" strike="noStrike" kern="1200" cap="none" spc="0" normalizeH="0" baseline="0" noProof="0" dirty="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dirty="0">
              <a:ln>
                <a:noFill/>
              </a:ln>
              <a:solidFill>
                <a:srgbClr val="000000"/>
              </a:solidFill>
              <a:effectLst/>
              <a:uLnTx/>
              <a:uFillTx/>
              <a:latin typeface="ABBvoice"/>
              <a:ea typeface="ABBvoice"/>
              <a:cs typeface="ABBvoice"/>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rgbClr val="000000"/>
                </a:solidFill>
                <a:latin typeface="ABBvoice"/>
                <a:ea typeface="ABBvoice"/>
                <a:cs typeface="ABBvoice"/>
              </a:rPr>
              <a:t>LID MH: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3326-33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rgbClr val="000000"/>
                </a:solidFill>
                <a:latin typeface="ABBvoice"/>
                <a:ea typeface="ABBvoice"/>
                <a:cs typeface="ABBvoice"/>
              </a:rPr>
              <a:t>3326-34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3326-35 </a:t>
            </a:r>
            <a:r>
              <a:rPr kumimoji="0" lang="en-US" sz="1050" b="1" u="none" strike="noStrike" kern="1200" cap="none" spc="0" normalizeH="0" baseline="0" noProof="0" dirty="0" err="1">
                <a:ln>
                  <a:noFill/>
                </a:ln>
                <a:solidFill>
                  <a:srgbClr val="000000"/>
                </a:solidFill>
                <a:effectLst/>
                <a:uLnTx/>
                <a:uFillTx/>
                <a:latin typeface="ABBvoice"/>
                <a:ea typeface="ABBvoice"/>
                <a:cs typeface="ABBvoice"/>
              </a:rPr>
              <a:t>EtherCat</a:t>
            </a:r>
            <a:r>
              <a:rPr kumimoji="0" lang="en-US" sz="1050" b="1" u="none" strike="noStrike" kern="1200" cap="none" spc="0" normalizeH="0" baseline="0" noProof="0" dirty="0">
                <a:ln>
                  <a:noFill/>
                </a:ln>
                <a:solidFill>
                  <a:srgbClr val="000000"/>
                </a:solidFill>
                <a:effectLst/>
                <a:uLnTx/>
                <a:uFillTx/>
                <a:latin typeface="ABBvoice"/>
                <a:ea typeface="ABBvoice"/>
                <a:cs typeface="ABBvoice"/>
              </a:rPr>
              <a:t> </a:t>
            </a:r>
          </a:p>
        </p:txBody>
      </p:sp>
      <p:cxnSp>
        <p:nvCxnSpPr>
          <p:cNvPr id="29" name="Straight Connector 28">
            <a:extLst>
              <a:ext uri="{FF2B5EF4-FFF2-40B4-BE49-F238E27FC236}">
                <a16:creationId xmlns:a16="http://schemas.microsoft.com/office/drawing/2014/main" id="{EBE62453-7598-3965-D89A-08FD1D41B96A}"/>
              </a:ext>
            </a:extLst>
          </p:cNvPr>
          <p:cNvCxnSpPr>
            <a:cxnSpLocks/>
            <a:stCxn id="30" idx="3"/>
          </p:cNvCxnSpPr>
          <p:nvPr/>
        </p:nvCxnSpPr>
        <p:spPr bwMode="gray">
          <a:xfrm>
            <a:off x="4454068" y="3410896"/>
            <a:ext cx="1249323" cy="0"/>
          </a:xfrm>
          <a:prstGeom prst="line">
            <a:avLst/>
          </a:prstGeom>
          <a:ln w="12700">
            <a:solidFill>
              <a:schemeClr val="tx1"/>
            </a:solidFill>
            <a:headEnd type="none" w="lg" len="lg"/>
            <a:tailEnd type="diamond"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1C57E57-FD68-3951-842E-43ADE3F08DA6}"/>
              </a:ext>
            </a:extLst>
          </p:cNvPr>
          <p:cNvSpPr txBox="1"/>
          <p:nvPr/>
        </p:nvSpPr>
        <p:spPr bwMode="gray">
          <a:xfrm>
            <a:off x="3343296" y="3257401"/>
            <a:ext cx="1110772"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a:t>
            </a:r>
          </a:p>
        </p:txBody>
      </p:sp>
      <p:sp>
        <p:nvSpPr>
          <p:cNvPr id="36" name="TextBox 35">
            <a:extLst>
              <a:ext uri="{FF2B5EF4-FFF2-40B4-BE49-F238E27FC236}">
                <a16:creationId xmlns:a16="http://schemas.microsoft.com/office/drawing/2014/main" id="{66E1C71D-87FB-8C5C-3C1C-EFDAFB5480E8}"/>
              </a:ext>
            </a:extLst>
          </p:cNvPr>
          <p:cNvSpPr txBox="1"/>
          <p:nvPr/>
        </p:nvSpPr>
        <p:spPr bwMode="gray">
          <a:xfrm>
            <a:off x="3605566" y="3494305"/>
            <a:ext cx="586233" cy="306989"/>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3055-2</a:t>
            </a:r>
          </a:p>
        </p:txBody>
      </p:sp>
      <p:cxnSp>
        <p:nvCxnSpPr>
          <p:cNvPr id="51" name="Connector: Elbow 53">
            <a:extLst>
              <a:ext uri="{FF2B5EF4-FFF2-40B4-BE49-F238E27FC236}">
                <a16:creationId xmlns:a16="http://schemas.microsoft.com/office/drawing/2014/main" id="{E3690191-32EF-DEAF-009F-6B1FB119CAAA}"/>
              </a:ext>
            </a:extLst>
          </p:cNvPr>
          <p:cNvCxnSpPr>
            <a:cxnSpLocks/>
            <a:stCxn id="30" idx="1"/>
          </p:cNvCxnSpPr>
          <p:nvPr/>
        </p:nvCxnSpPr>
        <p:spPr bwMode="gray">
          <a:xfrm flipH="1">
            <a:off x="2981298" y="3410896"/>
            <a:ext cx="361998" cy="0"/>
          </a:xfrm>
          <a:prstGeom prst="straightConnector1">
            <a:avLst/>
          </a:prstGeom>
          <a:ln w="12700">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B8C3DF6-57C4-A5C0-F5F5-C03A2BE44571}"/>
              </a:ext>
            </a:extLst>
          </p:cNvPr>
          <p:cNvCxnSpPr>
            <a:cxnSpLocks/>
          </p:cNvCxnSpPr>
          <p:nvPr/>
        </p:nvCxnSpPr>
        <p:spPr bwMode="gray">
          <a:xfrm>
            <a:off x="5919295" y="4192264"/>
            <a:ext cx="756163" cy="0"/>
          </a:xfrm>
          <a:prstGeom prst="line">
            <a:avLst/>
          </a:prstGeom>
          <a:ln w="12700">
            <a:solidFill>
              <a:schemeClr val="tx1"/>
            </a:solidFill>
            <a:headEnd type="diamond" w="lg" len="lg"/>
            <a:tailEnd type="none" w="lg" len="lg"/>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5E0AA66-FD60-8807-9BFC-6FD7DDF3AF70}"/>
              </a:ext>
            </a:extLst>
          </p:cNvPr>
          <p:cNvSpPr txBox="1"/>
          <p:nvPr/>
        </p:nvSpPr>
        <p:spPr bwMode="gray">
          <a:xfrm>
            <a:off x="6719414" y="4433629"/>
            <a:ext cx="1176137" cy="630154"/>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3202-x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3205-x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3210-x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a:ln>
                <a:noFill/>
              </a:ln>
              <a:solidFill>
                <a:srgbClr val="000000"/>
              </a:solidFill>
              <a:effectLst/>
              <a:uLnTx/>
              <a:uFillTx/>
              <a:latin typeface="ABBvoice"/>
              <a:ea typeface="ABBvoice"/>
              <a:cs typeface="ABBvoice"/>
            </a:endParaRPr>
          </a:p>
        </p:txBody>
      </p:sp>
      <p:cxnSp>
        <p:nvCxnSpPr>
          <p:cNvPr id="52" name="Straight Connector 58">
            <a:extLst>
              <a:ext uri="{FF2B5EF4-FFF2-40B4-BE49-F238E27FC236}">
                <a16:creationId xmlns:a16="http://schemas.microsoft.com/office/drawing/2014/main" id="{F955F092-2E20-5C53-ED46-6AD8E0959329}"/>
              </a:ext>
            </a:extLst>
          </p:cNvPr>
          <p:cNvCxnSpPr>
            <a:cxnSpLocks/>
          </p:cNvCxnSpPr>
          <p:nvPr/>
        </p:nvCxnSpPr>
        <p:spPr bwMode="gray">
          <a:xfrm rot="10800000">
            <a:off x="8039564" y="4192266"/>
            <a:ext cx="599119" cy="473737"/>
          </a:xfrm>
          <a:prstGeom prst="bentConnector3">
            <a:avLst>
              <a:gd name="adj1" fmla="val 50000"/>
            </a:avLst>
          </a:prstGeom>
          <a:ln w="12700">
            <a:solidFill>
              <a:schemeClr val="tx1"/>
            </a:solidFill>
            <a:headEnd type="diamond" w="lg" len="lg"/>
            <a:tailEnd type="non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C91A0227-AF24-426D-1EB4-B66CB9C9ABEB}"/>
              </a:ext>
            </a:extLst>
          </p:cNvPr>
          <p:cNvSpPr txBox="1"/>
          <p:nvPr/>
        </p:nvSpPr>
        <p:spPr bwMode="gray">
          <a:xfrm>
            <a:off x="6545261" y="3883514"/>
            <a:ext cx="1524453" cy="630154"/>
          </a:xfrm>
          <a:prstGeom prst="rect">
            <a:avLst/>
          </a:prstGeom>
          <a:solidFill>
            <a:schemeClr val="accent5"/>
          </a:solidFill>
        </p:spPr>
        <p:txBody>
          <a:bodyPr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 </a:t>
            </a:r>
            <a:br>
              <a:rPr kumimoji="0" lang="en-US" sz="1050" b="0" i="0" u="none" strike="noStrike" kern="1200" cap="none" spc="0" normalizeH="0" baseline="0" noProof="0">
                <a:ln>
                  <a:noFill/>
                </a:ln>
                <a:solidFill>
                  <a:srgbClr val="000000"/>
                </a:solidFill>
                <a:effectLst/>
                <a:uLnTx/>
                <a:uFillTx/>
                <a:latin typeface="ABBvoice"/>
                <a:ea typeface="ABBvoice"/>
                <a:cs typeface="ABBvoice"/>
              </a:rPr>
            </a:br>
            <a:r>
              <a:rPr kumimoji="0" lang="en-US" sz="1050" b="0" i="0" u="none" strike="noStrike" kern="1200" cap="none" spc="0" normalizeH="0" baseline="0" noProof="0">
                <a:ln>
                  <a:noFill/>
                </a:ln>
                <a:solidFill>
                  <a:srgbClr val="000000"/>
                </a:solidFill>
                <a:effectLst/>
                <a:uLnTx/>
                <a:uFillTx/>
                <a:latin typeface="ABBvoice"/>
                <a:ea typeface="ABBvoice"/>
                <a:cs typeface="ABBvoice"/>
              </a:rPr>
              <a:t>+ Industrial Ethernet fieldbus</a:t>
            </a:r>
          </a:p>
        </p:txBody>
      </p:sp>
      <p:sp>
        <p:nvSpPr>
          <p:cNvPr id="54" name="TextBox 53">
            <a:extLst>
              <a:ext uri="{FF2B5EF4-FFF2-40B4-BE49-F238E27FC236}">
                <a16:creationId xmlns:a16="http://schemas.microsoft.com/office/drawing/2014/main" id="{F875038C-1034-30B2-08AF-FB8A224C8711}"/>
              </a:ext>
            </a:extLst>
          </p:cNvPr>
          <p:cNvSpPr txBox="1"/>
          <p:nvPr/>
        </p:nvSpPr>
        <p:spPr bwMode="gray">
          <a:xfrm>
            <a:off x="509711" y="4074842"/>
            <a:ext cx="1482311" cy="822515"/>
          </a:xfrm>
          <a:prstGeom prst="rect">
            <a:avLst/>
          </a:prstGeom>
          <a:noFill/>
        </p:spPr>
        <p:txBody>
          <a:bodyPr wrap="none" lIns="72000" tIns="72000" rIns="72000" bIns="72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0000"/>
                </a:solidFill>
                <a:effectLst/>
                <a:uLnTx/>
                <a:uFillTx/>
                <a:latin typeface="ABBvoice"/>
                <a:ea typeface="ABBvoice"/>
                <a:cs typeface="ABBvoice"/>
              </a:rPr>
              <a:t>3020-x  </a:t>
            </a:r>
            <a:r>
              <a:rPr kumimoji="0" lang="en-US" sz="1100" b="0" u="none" strike="noStrike" kern="1200" cap="none" spc="0" normalizeH="0" baseline="0" noProof="0" dirty="0" err="1">
                <a:ln>
                  <a:noFill/>
                </a:ln>
                <a:solidFill>
                  <a:srgbClr val="000000"/>
                </a:solidFill>
                <a:effectLst/>
                <a:uLnTx/>
                <a:uFillTx/>
                <a:latin typeface="ABBvoice"/>
                <a:ea typeface="ABBvoice"/>
                <a:cs typeface="ABBvoice"/>
              </a:rPr>
              <a:t>PROFInet</a:t>
            </a:r>
            <a:endParaRPr kumimoji="0" lang="en-US" sz="1100" b="0" u="none" strike="noStrike" kern="1200" cap="none" spc="0" normalizeH="0" baseline="0" noProof="0" dirty="0">
              <a:ln>
                <a:noFill/>
              </a:ln>
              <a:solidFill>
                <a:srgbClr val="000000"/>
              </a:solidFill>
              <a:effectLst/>
              <a:uLnTx/>
              <a:uFillTx/>
              <a:latin typeface="ABBvoice"/>
              <a:ea typeface="ABBvoice"/>
              <a:cs typeface="ABBvoic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0000"/>
                </a:solidFill>
                <a:effectLst/>
                <a:uLnTx/>
                <a:uFillTx/>
                <a:latin typeface="ABBvoice"/>
                <a:ea typeface="ABBvoice"/>
                <a:cs typeface="ABBvoice"/>
              </a:rPr>
              <a:t>3024-x  </a:t>
            </a:r>
            <a:r>
              <a:rPr kumimoji="0" lang="en-US" sz="1100" b="0" u="none" strike="noStrike" kern="1200" cap="none" spc="0" normalizeH="0" baseline="0" noProof="0" dirty="0" err="1">
                <a:ln>
                  <a:noFill/>
                </a:ln>
                <a:solidFill>
                  <a:srgbClr val="000000"/>
                </a:solidFill>
                <a:effectLst/>
                <a:uLnTx/>
                <a:uFillTx/>
                <a:latin typeface="ABBvoice"/>
                <a:ea typeface="ABBvoice"/>
                <a:cs typeface="ABBvoice"/>
              </a:rPr>
              <a:t>EtherNet</a:t>
            </a:r>
            <a:r>
              <a:rPr kumimoji="0" lang="en-US" sz="1100" b="0" u="none" strike="noStrike" kern="1200" cap="none" spc="0" normalizeH="0" baseline="0" noProof="0" dirty="0">
                <a:ln>
                  <a:noFill/>
                </a:ln>
                <a:solidFill>
                  <a:srgbClr val="000000"/>
                </a:solidFill>
                <a:effectLst/>
                <a:uLnTx/>
                <a:uFillTx/>
                <a:latin typeface="ABBvoice"/>
                <a:ea typeface="ABBvoice"/>
                <a:cs typeface="ABBvoice"/>
              </a:rPr>
              <a:t>/IP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0000"/>
                </a:solidFill>
                <a:effectLst/>
                <a:uLnTx/>
                <a:uFillTx/>
                <a:latin typeface="ABBvoice"/>
                <a:ea typeface="ABBvoice"/>
                <a:cs typeface="ABBvoice"/>
              </a:rPr>
              <a:t>3066-x </a:t>
            </a:r>
            <a:r>
              <a:rPr lang="en-US" sz="1100" dirty="0">
                <a:solidFill>
                  <a:srgbClr val="000000"/>
                </a:solidFill>
                <a:latin typeface="ABBvoice"/>
                <a:ea typeface="ABBvoice"/>
                <a:cs typeface="ABBvoice"/>
              </a:rPr>
              <a:t> CC-Link 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0000"/>
                </a:solidFill>
                <a:effectLst/>
                <a:uLnTx/>
                <a:uFillTx/>
                <a:latin typeface="ABBvoice"/>
                <a:ea typeface="ABBvoice"/>
                <a:cs typeface="ABBvoice"/>
              </a:rPr>
              <a:t>3075-x</a:t>
            </a:r>
            <a:r>
              <a:rPr kumimoji="0" lang="en-US" sz="1100" u="none" strike="noStrike" kern="1200" cap="none" spc="0" normalizeH="0" baseline="0" noProof="0" dirty="0">
                <a:ln>
                  <a:noFill/>
                </a:ln>
                <a:solidFill>
                  <a:srgbClr val="000000"/>
                </a:solidFill>
                <a:effectLst/>
                <a:uLnTx/>
                <a:uFillTx/>
                <a:latin typeface="ABBvoice"/>
                <a:ea typeface="ABBvoice"/>
                <a:cs typeface="ABBvoice"/>
              </a:rPr>
              <a:t>  </a:t>
            </a:r>
            <a:r>
              <a:rPr kumimoji="0" lang="en-US" sz="1100" u="none" strike="noStrike" kern="1200" cap="none" spc="0" normalizeH="0" baseline="0" noProof="0" dirty="0" err="1">
                <a:ln>
                  <a:noFill/>
                </a:ln>
                <a:solidFill>
                  <a:srgbClr val="000000"/>
                </a:solidFill>
                <a:effectLst/>
                <a:uLnTx/>
                <a:uFillTx/>
                <a:latin typeface="ABBvoice"/>
                <a:ea typeface="ABBvoice"/>
                <a:cs typeface="ABBvoice"/>
              </a:rPr>
              <a:t>EtherCat</a:t>
            </a:r>
            <a:endParaRPr kumimoji="0" lang="en-US" sz="1100" b="1" u="none" strike="noStrike" kern="1200" cap="none" spc="0" normalizeH="0" baseline="0" noProof="0" dirty="0">
              <a:ln>
                <a:noFill/>
              </a:ln>
              <a:solidFill>
                <a:srgbClr val="000000"/>
              </a:solidFill>
              <a:effectLst/>
              <a:uLnTx/>
              <a:uFillTx/>
              <a:latin typeface="ABBvoice"/>
              <a:ea typeface="ABBvoice"/>
              <a:cs typeface="ABBvoice"/>
            </a:endParaRPr>
          </a:p>
        </p:txBody>
      </p:sp>
      <p:grpSp>
        <p:nvGrpSpPr>
          <p:cNvPr id="55" name="Group 54">
            <a:extLst>
              <a:ext uri="{FF2B5EF4-FFF2-40B4-BE49-F238E27FC236}">
                <a16:creationId xmlns:a16="http://schemas.microsoft.com/office/drawing/2014/main" id="{177C9A2A-18F3-CCCD-5533-06D71F593CDB}"/>
              </a:ext>
            </a:extLst>
          </p:cNvPr>
          <p:cNvGrpSpPr/>
          <p:nvPr/>
        </p:nvGrpSpPr>
        <p:grpSpPr>
          <a:xfrm>
            <a:off x="798641" y="2246500"/>
            <a:ext cx="1153552" cy="826069"/>
            <a:chOff x="1066543" y="2573359"/>
            <a:chExt cx="1153552" cy="826069"/>
          </a:xfrm>
        </p:grpSpPr>
        <p:pic>
          <p:nvPicPr>
            <p:cNvPr id="56" name="Picture 2" descr="Kretskort Dator Chip - Gratis foto på Pixabay">
              <a:extLst>
                <a:ext uri="{FF2B5EF4-FFF2-40B4-BE49-F238E27FC236}">
                  <a16:creationId xmlns:a16="http://schemas.microsoft.com/office/drawing/2014/main" id="{9E1DC42C-5F3B-9189-50EF-9255F5DC79A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66543" y="2573359"/>
              <a:ext cx="893139" cy="59515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a:extLst>
                <a:ext uri="{FF2B5EF4-FFF2-40B4-BE49-F238E27FC236}">
                  <a16:creationId xmlns:a16="http://schemas.microsoft.com/office/drawing/2014/main" id="{95B3815F-D8C2-0548-9B8E-B8175424459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693217" y="2874009"/>
              <a:ext cx="526878" cy="525419"/>
            </a:xfrm>
            <a:prstGeom prst="ellipse">
              <a:avLst/>
            </a:prstGeom>
          </p:spPr>
        </p:pic>
      </p:grpSp>
      <p:pic>
        <p:nvPicPr>
          <p:cNvPr id="58" name="Picture 57">
            <a:extLst>
              <a:ext uri="{FF2B5EF4-FFF2-40B4-BE49-F238E27FC236}">
                <a16:creationId xmlns:a16="http://schemas.microsoft.com/office/drawing/2014/main" id="{027D2AFF-B572-DCAB-A722-7981610C427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896474" y="2086113"/>
            <a:ext cx="866862" cy="1146843"/>
          </a:xfrm>
          <a:prstGeom prst="rect">
            <a:avLst/>
          </a:prstGeom>
        </p:spPr>
      </p:pic>
      <p:grpSp>
        <p:nvGrpSpPr>
          <p:cNvPr id="59" name="Group 58">
            <a:extLst>
              <a:ext uri="{FF2B5EF4-FFF2-40B4-BE49-F238E27FC236}">
                <a16:creationId xmlns:a16="http://schemas.microsoft.com/office/drawing/2014/main" id="{436DDF75-EAA4-D8F0-EA13-9768B0650CD1}"/>
              </a:ext>
            </a:extLst>
          </p:cNvPr>
          <p:cNvGrpSpPr/>
          <p:nvPr/>
        </p:nvGrpSpPr>
        <p:grpSpPr>
          <a:xfrm rot="5400000">
            <a:off x="7076959" y="2217188"/>
            <a:ext cx="414869" cy="884693"/>
            <a:chOff x="2705003" y="2243173"/>
            <a:chExt cx="1478518" cy="3214590"/>
          </a:xfrm>
        </p:grpSpPr>
        <p:sp>
          <p:nvSpPr>
            <p:cNvPr id="60" name="Freeform: Shape 59">
              <a:extLst>
                <a:ext uri="{FF2B5EF4-FFF2-40B4-BE49-F238E27FC236}">
                  <a16:creationId xmlns:a16="http://schemas.microsoft.com/office/drawing/2014/main" id="{572AF761-52A6-E1CA-425E-902AB8BEC169}"/>
                </a:ext>
              </a:extLst>
            </p:cNvPr>
            <p:cNvSpPr/>
            <p:nvPr/>
          </p:nvSpPr>
          <p:spPr bwMode="gray">
            <a:xfrm>
              <a:off x="2910533" y="3038618"/>
              <a:ext cx="1141350" cy="2035748"/>
            </a:xfrm>
            <a:custGeom>
              <a:avLst/>
              <a:gdLst>
                <a:gd name="connsiteX0" fmla="*/ 721900 w 750153"/>
                <a:gd name="connsiteY0" fmla="*/ 0 h 2035748"/>
                <a:gd name="connsiteX1" fmla="*/ 721900 w 750153"/>
                <a:gd name="connsiteY1" fmla="*/ 1694576 h 2035748"/>
                <a:gd name="connsiteX2" fmla="*/ 428286 w 750153"/>
                <a:gd name="connsiteY2" fmla="*/ 1929468 h 2035748"/>
                <a:gd name="connsiteX3" fmla="*/ 319229 w 750153"/>
                <a:gd name="connsiteY3" fmla="*/ 402672 h 2035748"/>
                <a:gd name="connsiteX4" fmla="*/ 50781 w 750153"/>
                <a:gd name="connsiteY4" fmla="*/ 276837 h 2035748"/>
                <a:gd name="connsiteX5" fmla="*/ 447 w 750153"/>
                <a:gd name="connsiteY5" fmla="*/ 1635853 h 2035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0153" h="2035748">
                  <a:moveTo>
                    <a:pt x="721900" y="0"/>
                  </a:moveTo>
                  <a:cubicBezTo>
                    <a:pt x="746368" y="686499"/>
                    <a:pt x="770836" y="1372998"/>
                    <a:pt x="721900" y="1694576"/>
                  </a:cubicBezTo>
                  <a:cubicBezTo>
                    <a:pt x="672964" y="2016154"/>
                    <a:pt x="495398" y="2144785"/>
                    <a:pt x="428286" y="1929468"/>
                  </a:cubicBezTo>
                  <a:cubicBezTo>
                    <a:pt x="361174" y="1714151"/>
                    <a:pt x="382147" y="678111"/>
                    <a:pt x="319229" y="402672"/>
                  </a:cubicBezTo>
                  <a:cubicBezTo>
                    <a:pt x="256311" y="127233"/>
                    <a:pt x="103911" y="71307"/>
                    <a:pt x="50781" y="276837"/>
                  </a:cubicBezTo>
                  <a:cubicBezTo>
                    <a:pt x="-2349" y="482367"/>
                    <a:pt x="-951" y="1059110"/>
                    <a:pt x="447" y="1635853"/>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Bvoice"/>
                <a:ea typeface="ABBvoice"/>
                <a:cs typeface="ABBvoice"/>
              </a:endParaRPr>
            </a:p>
          </p:txBody>
        </p:sp>
        <p:grpSp>
          <p:nvGrpSpPr>
            <p:cNvPr id="61" name="Group 60">
              <a:extLst>
                <a:ext uri="{FF2B5EF4-FFF2-40B4-BE49-F238E27FC236}">
                  <a16:creationId xmlns:a16="http://schemas.microsoft.com/office/drawing/2014/main" id="{39CB84CE-E1DB-6260-0750-476376E613DD}"/>
                </a:ext>
              </a:extLst>
            </p:cNvPr>
            <p:cNvGrpSpPr/>
            <p:nvPr/>
          </p:nvGrpSpPr>
          <p:grpSpPr>
            <a:xfrm rot="21321032">
              <a:off x="3772461" y="2243173"/>
              <a:ext cx="411060" cy="766794"/>
              <a:chOff x="5562129" y="3013693"/>
              <a:chExt cx="411060" cy="766794"/>
            </a:xfrm>
          </p:grpSpPr>
          <p:sp>
            <p:nvSpPr>
              <p:cNvPr id="67" name="Rectangle: Rounded Corners 66">
                <a:extLst>
                  <a:ext uri="{FF2B5EF4-FFF2-40B4-BE49-F238E27FC236}">
                    <a16:creationId xmlns:a16="http://schemas.microsoft.com/office/drawing/2014/main" id="{F2C54E4C-349D-B38A-F9DB-0E4A03BC43E6}"/>
                  </a:ext>
                </a:extLst>
              </p:cNvPr>
              <p:cNvSpPr/>
              <p:nvPr/>
            </p:nvSpPr>
            <p:spPr bwMode="gray">
              <a:xfrm>
                <a:off x="5562129" y="3228476"/>
                <a:ext cx="411060" cy="36215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nvGrpSpPr>
              <p:cNvPr id="68" name="Group 67">
                <a:extLst>
                  <a:ext uri="{FF2B5EF4-FFF2-40B4-BE49-F238E27FC236}">
                    <a16:creationId xmlns:a16="http://schemas.microsoft.com/office/drawing/2014/main" id="{E586E065-2771-B306-7E02-2AF21D5FA9C2}"/>
                  </a:ext>
                </a:extLst>
              </p:cNvPr>
              <p:cNvGrpSpPr/>
              <p:nvPr/>
            </p:nvGrpSpPr>
            <p:grpSpPr>
              <a:xfrm>
                <a:off x="5562129" y="3013693"/>
                <a:ext cx="411060" cy="766794"/>
                <a:chOff x="5562129" y="3013693"/>
                <a:chExt cx="411060" cy="766794"/>
              </a:xfrm>
            </p:grpSpPr>
            <p:sp>
              <p:nvSpPr>
                <p:cNvPr id="69" name="Rectangle: Rounded Corners 68">
                  <a:extLst>
                    <a:ext uri="{FF2B5EF4-FFF2-40B4-BE49-F238E27FC236}">
                      <a16:creationId xmlns:a16="http://schemas.microsoft.com/office/drawing/2014/main" id="{2B78013E-3CAA-A166-9DA3-2510CF6F5377}"/>
                    </a:ext>
                  </a:extLst>
                </p:cNvPr>
                <p:cNvSpPr/>
                <p:nvPr/>
              </p:nvSpPr>
              <p:spPr bwMode="gray">
                <a:xfrm>
                  <a:off x="5562129" y="3228476"/>
                  <a:ext cx="411060" cy="552011"/>
                </a:xfrm>
                <a:prstGeom prst="roundRect">
                  <a:avLst>
                    <a:gd name="adj" fmla="val 3913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sp>
              <p:nvSpPr>
                <p:cNvPr id="70" name="Rectangle 69">
                  <a:extLst>
                    <a:ext uri="{FF2B5EF4-FFF2-40B4-BE49-F238E27FC236}">
                      <a16:creationId xmlns:a16="http://schemas.microsoft.com/office/drawing/2014/main" id="{977A4664-8FFE-D70D-7C0C-5C36C5FA6F9F}"/>
                    </a:ext>
                  </a:extLst>
                </p:cNvPr>
                <p:cNvSpPr/>
                <p:nvPr/>
              </p:nvSpPr>
              <p:spPr bwMode="gray">
                <a:xfrm>
                  <a:off x="5652204" y="3013693"/>
                  <a:ext cx="230909" cy="2030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grpSp>
        <p:grpSp>
          <p:nvGrpSpPr>
            <p:cNvPr id="62" name="Group 61">
              <a:extLst>
                <a:ext uri="{FF2B5EF4-FFF2-40B4-BE49-F238E27FC236}">
                  <a16:creationId xmlns:a16="http://schemas.microsoft.com/office/drawing/2014/main" id="{DA207A11-31D2-5E2D-32A4-4A56527CF909}"/>
                </a:ext>
              </a:extLst>
            </p:cNvPr>
            <p:cNvGrpSpPr/>
            <p:nvPr/>
          </p:nvGrpSpPr>
          <p:grpSpPr>
            <a:xfrm rot="10800000">
              <a:off x="2705003" y="4690969"/>
              <a:ext cx="411060" cy="766794"/>
              <a:chOff x="5562129" y="3013693"/>
              <a:chExt cx="411060" cy="766794"/>
            </a:xfrm>
          </p:grpSpPr>
          <p:sp>
            <p:nvSpPr>
              <p:cNvPr id="63" name="Rectangle: Rounded Corners 62">
                <a:extLst>
                  <a:ext uri="{FF2B5EF4-FFF2-40B4-BE49-F238E27FC236}">
                    <a16:creationId xmlns:a16="http://schemas.microsoft.com/office/drawing/2014/main" id="{3BC0C1D3-7108-5065-C2FB-06E4DF4A6426}"/>
                  </a:ext>
                </a:extLst>
              </p:cNvPr>
              <p:cNvSpPr/>
              <p:nvPr/>
            </p:nvSpPr>
            <p:spPr bwMode="gray">
              <a:xfrm>
                <a:off x="5562129" y="3228476"/>
                <a:ext cx="411060" cy="36215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nvGrpSpPr>
              <p:cNvPr id="64" name="Group 63">
                <a:extLst>
                  <a:ext uri="{FF2B5EF4-FFF2-40B4-BE49-F238E27FC236}">
                    <a16:creationId xmlns:a16="http://schemas.microsoft.com/office/drawing/2014/main" id="{9C684C72-1F50-BB1A-FA3D-0C4559F4019C}"/>
                  </a:ext>
                </a:extLst>
              </p:cNvPr>
              <p:cNvGrpSpPr/>
              <p:nvPr/>
            </p:nvGrpSpPr>
            <p:grpSpPr>
              <a:xfrm>
                <a:off x="5562129" y="3013693"/>
                <a:ext cx="411060" cy="766794"/>
                <a:chOff x="5562129" y="3013693"/>
                <a:chExt cx="411060" cy="766794"/>
              </a:xfrm>
            </p:grpSpPr>
            <p:sp>
              <p:nvSpPr>
                <p:cNvPr id="65" name="Rectangle: Rounded Corners 64">
                  <a:extLst>
                    <a:ext uri="{FF2B5EF4-FFF2-40B4-BE49-F238E27FC236}">
                      <a16:creationId xmlns:a16="http://schemas.microsoft.com/office/drawing/2014/main" id="{27606CAF-47D1-B2DB-0BF5-08D358AEB001}"/>
                    </a:ext>
                  </a:extLst>
                </p:cNvPr>
                <p:cNvSpPr/>
                <p:nvPr/>
              </p:nvSpPr>
              <p:spPr bwMode="gray">
                <a:xfrm>
                  <a:off x="5562129" y="3228476"/>
                  <a:ext cx="411060" cy="552011"/>
                </a:xfrm>
                <a:prstGeom prst="roundRect">
                  <a:avLst>
                    <a:gd name="adj" fmla="val 3913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sp>
              <p:nvSpPr>
                <p:cNvPr id="66" name="Rectangle 65">
                  <a:extLst>
                    <a:ext uri="{FF2B5EF4-FFF2-40B4-BE49-F238E27FC236}">
                      <a16:creationId xmlns:a16="http://schemas.microsoft.com/office/drawing/2014/main" id="{E5D755DC-6CB3-E90B-B903-CCE64011BD3E}"/>
                    </a:ext>
                  </a:extLst>
                </p:cNvPr>
                <p:cNvSpPr/>
                <p:nvPr/>
              </p:nvSpPr>
              <p:spPr bwMode="gray">
                <a:xfrm>
                  <a:off x="5652204" y="3013693"/>
                  <a:ext cx="230909" cy="2030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grpSp>
      </p:grpSp>
      <p:pic>
        <p:nvPicPr>
          <p:cNvPr id="71" name="Picture 70" descr="A close-up of a machine&#10;&#10;Description automatically generated with low confidence">
            <a:extLst>
              <a:ext uri="{FF2B5EF4-FFF2-40B4-BE49-F238E27FC236}">
                <a16:creationId xmlns:a16="http://schemas.microsoft.com/office/drawing/2014/main" id="{B1B5079E-8A40-3677-7A33-20AC9B34CBB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702915" y="2180360"/>
            <a:ext cx="1071931" cy="958349"/>
          </a:xfrm>
          <a:prstGeom prst="rect">
            <a:avLst/>
          </a:prstGeom>
          <a:effectLst>
            <a:softEdge rad="31750"/>
          </a:effectLst>
        </p:spPr>
      </p:pic>
      <p:sp>
        <p:nvSpPr>
          <p:cNvPr id="2" name="Footer Placeholder 2">
            <a:extLst>
              <a:ext uri="{FF2B5EF4-FFF2-40B4-BE49-F238E27FC236}">
                <a16:creationId xmlns:a16="http://schemas.microsoft.com/office/drawing/2014/main" id="{85D250D3-8097-00C8-C8F1-A35B28D8817A}"/>
              </a:ext>
            </a:extLst>
          </p:cNvPr>
          <p:cNvSpPr>
            <a:spLocks noGrp="1"/>
          </p:cNvSpPr>
          <p:nvPr>
            <p:ph type="ftr" sz="quarter" idx="10"/>
          </p:nvPr>
        </p:nvSpPr>
        <p:spPr>
          <a:xfrm>
            <a:off x="331200" y="6343200"/>
            <a:ext cx="9789113" cy="158400"/>
          </a:xfrm>
        </p:spPr>
        <p:txBody>
          <a:bodyPr/>
          <a:lstStyle/>
          <a:p>
            <a:endParaRPr lang="en-US" noProof="0" dirty="0"/>
          </a:p>
          <a:p>
            <a:r>
              <a:rPr lang="en-US" noProof="0" dirty="0"/>
              <a:t>For more information, please view the </a:t>
            </a:r>
            <a:r>
              <a:rPr lang="en-US" noProof="0" dirty="0" err="1"/>
              <a:t>OmniCore</a:t>
            </a:r>
            <a:r>
              <a:rPr lang="en-US" noProof="0" dirty="0"/>
              <a:t> &amp; </a:t>
            </a:r>
            <a:r>
              <a:rPr lang="en-US" noProof="0" dirty="0" err="1"/>
              <a:t>RobotWare</a:t>
            </a:r>
            <a:r>
              <a:rPr lang="en-US" noProof="0" dirty="0"/>
              <a:t> presentation, </a:t>
            </a:r>
            <a:r>
              <a:rPr lang="en-US" dirty="0">
                <a:hlinkClick r:id="rId9"/>
              </a:rPr>
              <a:t>Link</a:t>
            </a:r>
            <a:endParaRPr lang="en-US" dirty="0"/>
          </a:p>
        </p:txBody>
      </p:sp>
    </p:spTree>
    <p:extLst>
      <p:ext uri="{BB962C8B-B14F-4D97-AF65-F5344CB8AC3E}">
        <p14:creationId xmlns:p14="http://schemas.microsoft.com/office/powerpoint/2010/main" val="372598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B5B60FE0-3405-1ED8-0574-564C8E39A6D4}"/>
              </a:ext>
            </a:extLst>
          </p:cNvPr>
          <p:cNvGraphicFramePr>
            <a:graphicFrameLocks noChangeAspect="1"/>
          </p:cNvGraphicFramePr>
          <p:nvPr>
            <p:custDataLst>
              <p:tags r:id="rId1"/>
            </p:custDataLst>
            <p:extLst>
              <p:ext uri="{D42A27DB-BD31-4B8C-83A1-F6EECF244321}">
                <p14:modId xmlns:p14="http://schemas.microsoft.com/office/powerpoint/2010/main" val="37226946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0" imgH="396" progId="TCLayout.ActiveDocument.1">
                  <p:embed/>
                </p:oleObj>
              </mc:Choice>
              <mc:Fallback>
                <p:oleObj name="think-cell Slide" r:id="rId3" imgW="400" imgH="396" progId="TCLayout.ActiveDocument.1">
                  <p:embed/>
                  <p:pic>
                    <p:nvPicPr>
                      <p:cNvPr id="6" name="think-cell data - do not delete" hidden="1">
                        <a:extLst>
                          <a:ext uri="{FF2B5EF4-FFF2-40B4-BE49-F238E27FC236}">
                            <a16:creationId xmlns:a16="http://schemas.microsoft.com/office/drawing/2014/main" id="{B5B60FE0-3405-1ED8-0574-564C8E39A6D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369332A4-AA7D-B594-8E1E-83CF60974651}"/>
              </a:ext>
            </a:extLst>
          </p:cNvPr>
          <p:cNvSpPr>
            <a:spLocks noGrp="1"/>
          </p:cNvSpPr>
          <p:nvPr>
            <p:ph type="title"/>
          </p:nvPr>
        </p:nvSpPr>
        <p:spPr/>
        <p:txBody>
          <a:bodyPr vert="horz" rIns="0"/>
          <a:lstStyle/>
          <a:p>
            <a:r>
              <a:rPr lang="en-US" dirty="0"/>
              <a:t>Overview Dress Pack - Controller and Manipulator options</a:t>
            </a:r>
          </a:p>
        </p:txBody>
      </p:sp>
      <p:sp>
        <p:nvSpPr>
          <p:cNvPr id="16" name="Text Placeholder 15">
            <a:extLst>
              <a:ext uri="{FF2B5EF4-FFF2-40B4-BE49-F238E27FC236}">
                <a16:creationId xmlns:a16="http://schemas.microsoft.com/office/drawing/2014/main" id="{BA28F41E-AF35-C7EA-51ED-E80F48310A72}"/>
              </a:ext>
            </a:extLst>
          </p:cNvPr>
          <p:cNvSpPr>
            <a:spLocks noGrp="1"/>
          </p:cNvSpPr>
          <p:nvPr>
            <p:ph type="body" sz="quarter" idx="14"/>
          </p:nvPr>
        </p:nvSpPr>
        <p:spPr/>
        <p:txBody>
          <a:bodyPr/>
          <a:lstStyle/>
          <a:p>
            <a:r>
              <a:rPr lang="en-US" sz="2400" dirty="0">
                <a:latin typeface="ABBvoice Light" panose="020D0403020503020204" pitchFamily="34" charset="0"/>
                <a:ea typeface="ABBvoice Light" panose="020D0403020503020204" pitchFamily="34" charset="0"/>
                <a:cs typeface="ABBvoice Light" panose="020D0403020503020204" pitchFamily="34" charset="0"/>
              </a:rPr>
              <a:t>Connection to Dress Package, Principal structure – Spot Welding</a:t>
            </a:r>
          </a:p>
        </p:txBody>
      </p:sp>
      <p:sp>
        <p:nvSpPr>
          <p:cNvPr id="22" name="Content Placeholder 21">
            <a:extLst>
              <a:ext uri="{FF2B5EF4-FFF2-40B4-BE49-F238E27FC236}">
                <a16:creationId xmlns:a16="http://schemas.microsoft.com/office/drawing/2014/main" id="{762DFBDA-B69B-F94B-72DF-53C72CFD33D3}"/>
              </a:ext>
            </a:extLst>
          </p:cNvPr>
          <p:cNvSpPr>
            <a:spLocks noGrp="1"/>
          </p:cNvSpPr>
          <p:nvPr>
            <p:ph sz="quarter" idx="21"/>
          </p:nvPr>
        </p:nvSpPr>
        <p:spPr>
          <a:xfrm>
            <a:off x="434290" y="1929600"/>
            <a:ext cx="1901161" cy="215444"/>
          </a:xfrm>
        </p:spPr>
        <p:txBody>
          <a:bodyPr wrap="none">
            <a:spAutoFit/>
          </a:bodyPr>
          <a:lstStyle/>
          <a:p>
            <a:r>
              <a:rPr lang="en-US" sz="1400" dirty="0">
                <a:solidFill>
                  <a:schemeClr val="tx2"/>
                </a:solidFill>
              </a:rPr>
              <a:t>Electronic HW and RW</a:t>
            </a:r>
          </a:p>
        </p:txBody>
      </p:sp>
      <p:sp>
        <p:nvSpPr>
          <p:cNvPr id="23" name="Content Placeholder 22">
            <a:extLst>
              <a:ext uri="{FF2B5EF4-FFF2-40B4-BE49-F238E27FC236}">
                <a16:creationId xmlns:a16="http://schemas.microsoft.com/office/drawing/2014/main" id="{297AEABD-E4D7-1938-298A-5B0992972A6F}"/>
              </a:ext>
            </a:extLst>
          </p:cNvPr>
          <p:cNvSpPr>
            <a:spLocks noGrp="1"/>
          </p:cNvSpPr>
          <p:nvPr>
            <p:ph sz="quarter" idx="22"/>
          </p:nvPr>
        </p:nvSpPr>
        <p:spPr>
          <a:xfrm>
            <a:off x="3267545" y="1929600"/>
            <a:ext cx="2082301" cy="215444"/>
          </a:xfrm>
        </p:spPr>
        <p:txBody>
          <a:bodyPr wrap="none">
            <a:spAutoFit/>
          </a:bodyPr>
          <a:lstStyle/>
          <a:p>
            <a:r>
              <a:rPr lang="en-US" sz="1400">
                <a:solidFill>
                  <a:schemeClr val="tx2"/>
                </a:solidFill>
              </a:rPr>
              <a:t>Connection in controller</a:t>
            </a:r>
          </a:p>
        </p:txBody>
      </p:sp>
      <p:sp>
        <p:nvSpPr>
          <p:cNvPr id="24" name="Content Placeholder 23">
            <a:extLst>
              <a:ext uri="{FF2B5EF4-FFF2-40B4-BE49-F238E27FC236}">
                <a16:creationId xmlns:a16="http://schemas.microsoft.com/office/drawing/2014/main" id="{622E057C-4DAF-A3C5-C156-3AC231AAEA3F}"/>
              </a:ext>
            </a:extLst>
          </p:cNvPr>
          <p:cNvSpPr>
            <a:spLocks noGrp="1"/>
          </p:cNvSpPr>
          <p:nvPr>
            <p:ph sz="quarter" idx="23"/>
          </p:nvPr>
        </p:nvSpPr>
        <p:spPr>
          <a:xfrm>
            <a:off x="7051114" y="1929600"/>
            <a:ext cx="948978" cy="215444"/>
          </a:xfrm>
        </p:spPr>
        <p:txBody>
          <a:bodyPr wrap="none">
            <a:spAutoFit/>
          </a:bodyPr>
          <a:lstStyle/>
          <a:p>
            <a:r>
              <a:rPr lang="en-US" sz="1400">
                <a:solidFill>
                  <a:schemeClr val="tx2"/>
                </a:solidFill>
              </a:rPr>
              <a:t>Floor cable</a:t>
            </a:r>
          </a:p>
        </p:txBody>
      </p:sp>
      <p:sp>
        <p:nvSpPr>
          <p:cNvPr id="25" name="Content Placeholder 24">
            <a:extLst>
              <a:ext uri="{FF2B5EF4-FFF2-40B4-BE49-F238E27FC236}">
                <a16:creationId xmlns:a16="http://schemas.microsoft.com/office/drawing/2014/main" id="{BFC6212A-219E-5466-E46E-51B00086F8F0}"/>
              </a:ext>
            </a:extLst>
          </p:cNvPr>
          <p:cNvSpPr>
            <a:spLocks noGrp="1"/>
          </p:cNvSpPr>
          <p:nvPr>
            <p:ph sz="quarter" idx="24"/>
          </p:nvPr>
        </p:nvSpPr>
        <p:spPr>
          <a:xfrm>
            <a:off x="9140236" y="1929600"/>
            <a:ext cx="2359620" cy="215444"/>
          </a:xfrm>
        </p:spPr>
        <p:txBody>
          <a:bodyPr wrap="none">
            <a:spAutoFit/>
          </a:bodyPr>
          <a:lstStyle/>
          <a:p>
            <a:r>
              <a:rPr lang="en-US" sz="1400" dirty="0">
                <a:solidFill>
                  <a:schemeClr val="tx2"/>
                </a:solidFill>
              </a:rPr>
              <a:t>Manipulator Dress Pack SW</a:t>
            </a:r>
          </a:p>
        </p:txBody>
      </p:sp>
      <p:sp>
        <p:nvSpPr>
          <p:cNvPr id="4" name="Date Placeholder 3">
            <a:extLst>
              <a:ext uri="{FF2B5EF4-FFF2-40B4-BE49-F238E27FC236}">
                <a16:creationId xmlns:a16="http://schemas.microsoft.com/office/drawing/2014/main" id="{C6A440D6-322B-1650-8B85-D225A3DA43B2}"/>
              </a:ext>
            </a:extLst>
          </p:cNvPr>
          <p:cNvSpPr>
            <a:spLocks noGrp="1"/>
          </p:cNvSpPr>
          <p:nvPr>
            <p:ph type="dt" sz="half" idx="11"/>
          </p:nvPr>
        </p:nvSpPr>
        <p:spPr/>
        <p:txBody>
          <a:bodyPr/>
          <a:lstStyle/>
          <a:p>
            <a:fld id="{479F5AED-CDE6-4CF9-A19E-ACD3A4FD6C29}" type="datetime4">
              <a:rPr lang="en-US" smtClean="0"/>
              <a:t>February 26, 2026</a:t>
            </a:fld>
            <a:endParaRPr lang="en-US"/>
          </a:p>
        </p:txBody>
      </p:sp>
      <p:sp>
        <p:nvSpPr>
          <p:cNvPr id="5" name="Slide Number Placeholder 4">
            <a:extLst>
              <a:ext uri="{FF2B5EF4-FFF2-40B4-BE49-F238E27FC236}">
                <a16:creationId xmlns:a16="http://schemas.microsoft.com/office/drawing/2014/main" id="{A5BAC0FF-874D-B121-A98F-6AE04C590E88}"/>
              </a:ext>
            </a:extLst>
          </p:cNvPr>
          <p:cNvSpPr>
            <a:spLocks noGrp="1"/>
          </p:cNvSpPr>
          <p:nvPr>
            <p:ph type="sldNum" sz="quarter" idx="12"/>
          </p:nvPr>
        </p:nvSpPr>
        <p:spPr/>
        <p:txBody>
          <a:bodyPr/>
          <a:lstStyle/>
          <a:p>
            <a:r>
              <a:rPr lang="en-US"/>
              <a:t>Slide </a:t>
            </a:r>
            <a:fld id="{619F89D8-7AE3-494A-97F3-03D680869632}" type="slidenum">
              <a:rPr lang="en-US" smtClean="0"/>
              <a:pPr/>
              <a:t>54</a:t>
            </a:fld>
            <a:endParaRPr lang="en-US"/>
          </a:p>
        </p:txBody>
      </p:sp>
      <p:cxnSp>
        <p:nvCxnSpPr>
          <p:cNvPr id="31" name="Straight Connector 30">
            <a:extLst>
              <a:ext uri="{FF2B5EF4-FFF2-40B4-BE49-F238E27FC236}">
                <a16:creationId xmlns:a16="http://schemas.microsoft.com/office/drawing/2014/main" id="{D0D71E1A-6455-B025-9146-F8985D69BFFC}"/>
              </a:ext>
            </a:extLst>
          </p:cNvPr>
          <p:cNvCxnSpPr>
            <a:cxnSpLocks/>
          </p:cNvCxnSpPr>
          <p:nvPr/>
        </p:nvCxnSpPr>
        <p:spPr bwMode="gray">
          <a:xfrm>
            <a:off x="2979251" y="4195868"/>
            <a:ext cx="2722093"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E405361D-49FE-BFD5-B994-D6BB5E0A8C2C}"/>
              </a:ext>
            </a:extLst>
          </p:cNvPr>
          <p:cNvCxnSpPr>
            <a:cxnSpLocks/>
          </p:cNvCxnSpPr>
          <p:nvPr/>
        </p:nvCxnSpPr>
        <p:spPr bwMode="gray">
          <a:xfrm rot="10800000" flipV="1">
            <a:off x="2979251" y="4195868"/>
            <a:ext cx="2627700" cy="566722"/>
          </a:xfrm>
          <a:prstGeom prst="bentConnector3">
            <a:avLst>
              <a:gd name="adj1" fmla="val 43040"/>
            </a:avLst>
          </a:prstGeom>
          <a:ln w="12700">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EEAE343-B888-6734-2EB2-4981229A5CFF}"/>
              </a:ext>
            </a:extLst>
          </p:cNvPr>
          <p:cNvSpPr txBox="1"/>
          <p:nvPr/>
        </p:nvSpPr>
        <p:spPr bwMode="gray">
          <a:xfrm>
            <a:off x="3380022" y="4063998"/>
            <a:ext cx="1028767" cy="306989"/>
          </a:xfrm>
          <a:prstGeom prst="rect">
            <a:avLst/>
          </a:prstGeom>
          <a:solidFill>
            <a:schemeClr val="accent5"/>
          </a:solidFill>
        </p:spPr>
        <p:txBody>
          <a:bodyPr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Cable to LAN</a:t>
            </a:r>
          </a:p>
        </p:txBody>
      </p:sp>
      <p:sp>
        <p:nvSpPr>
          <p:cNvPr id="35" name="TextBox 34">
            <a:extLst>
              <a:ext uri="{FF2B5EF4-FFF2-40B4-BE49-F238E27FC236}">
                <a16:creationId xmlns:a16="http://schemas.microsoft.com/office/drawing/2014/main" id="{1602ACBF-3619-86B5-6BB0-ABF89238ABE3}"/>
              </a:ext>
            </a:extLst>
          </p:cNvPr>
          <p:cNvSpPr txBox="1"/>
          <p:nvPr/>
        </p:nvSpPr>
        <p:spPr bwMode="gray">
          <a:xfrm>
            <a:off x="3590695" y="4296183"/>
            <a:ext cx="611881" cy="314683"/>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3060-1</a:t>
            </a:r>
          </a:p>
        </p:txBody>
      </p:sp>
      <p:sp>
        <p:nvSpPr>
          <p:cNvPr id="33" name="TextBox 32">
            <a:extLst>
              <a:ext uri="{FF2B5EF4-FFF2-40B4-BE49-F238E27FC236}">
                <a16:creationId xmlns:a16="http://schemas.microsoft.com/office/drawing/2014/main" id="{34753EDA-4186-D73C-0FB1-F162FD1AED7D}"/>
              </a:ext>
            </a:extLst>
          </p:cNvPr>
          <p:cNvSpPr txBox="1"/>
          <p:nvPr/>
        </p:nvSpPr>
        <p:spPr bwMode="gray">
          <a:xfrm>
            <a:off x="3375562" y="4592037"/>
            <a:ext cx="10332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Cable to WAN</a:t>
            </a:r>
          </a:p>
        </p:txBody>
      </p:sp>
      <p:cxnSp>
        <p:nvCxnSpPr>
          <p:cNvPr id="26" name="Straight Connector 25">
            <a:extLst>
              <a:ext uri="{FF2B5EF4-FFF2-40B4-BE49-F238E27FC236}">
                <a16:creationId xmlns:a16="http://schemas.microsoft.com/office/drawing/2014/main" id="{0E5E3C9C-5866-2510-4796-72C66A14AC95}"/>
              </a:ext>
            </a:extLst>
          </p:cNvPr>
          <p:cNvCxnSpPr>
            <a:cxnSpLocks/>
          </p:cNvCxnSpPr>
          <p:nvPr/>
        </p:nvCxnSpPr>
        <p:spPr bwMode="gray">
          <a:xfrm>
            <a:off x="5917244" y="3414891"/>
            <a:ext cx="2719387"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A24736D-EB2C-BE0A-2551-6DD999B5A7F8}"/>
              </a:ext>
            </a:extLst>
          </p:cNvPr>
          <p:cNvSpPr txBox="1"/>
          <p:nvPr/>
        </p:nvSpPr>
        <p:spPr bwMode="gray">
          <a:xfrm>
            <a:off x="6765458" y="3276636"/>
            <a:ext cx="1079956"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a:t>
            </a:r>
          </a:p>
        </p:txBody>
      </p:sp>
      <p:sp>
        <p:nvSpPr>
          <p:cNvPr id="37" name="TextBox 36">
            <a:extLst>
              <a:ext uri="{FF2B5EF4-FFF2-40B4-BE49-F238E27FC236}">
                <a16:creationId xmlns:a16="http://schemas.microsoft.com/office/drawing/2014/main" id="{79B7786C-115C-BB1C-D5C4-056CCED048C3}"/>
              </a:ext>
            </a:extLst>
          </p:cNvPr>
          <p:cNvSpPr txBox="1"/>
          <p:nvPr/>
        </p:nvSpPr>
        <p:spPr bwMode="gray">
          <a:xfrm>
            <a:off x="7009114" y="3489587"/>
            <a:ext cx="592645" cy="314683"/>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3201-x</a:t>
            </a:r>
            <a:endParaRPr kumimoji="0" lang="en-US" sz="1050" b="1" u="none" strike="noStrike" kern="1200" cap="none" spc="0" normalizeH="0" baseline="0" noProof="0">
              <a:ln>
                <a:noFill/>
              </a:ln>
              <a:solidFill>
                <a:srgbClr val="FF0000"/>
              </a:solidFill>
              <a:effectLst/>
              <a:uLnTx/>
              <a:uFillTx/>
              <a:latin typeface="ABBvoice"/>
              <a:ea typeface="ABBvoice"/>
              <a:cs typeface="ABBvoice"/>
            </a:endParaRPr>
          </a:p>
        </p:txBody>
      </p:sp>
      <p:cxnSp>
        <p:nvCxnSpPr>
          <p:cNvPr id="39" name="Straight Connector 38">
            <a:extLst>
              <a:ext uri="{FF2B5EF4-FFF2-40B4-BE49-F238E27FC236}">
                <a16:creationId xmlns:a16="http://schemas.microsoft.com/office/drawing/2014/main" id="{92CF65EE-59A7-C180-C3F9-D316631611E9}"/>
              </a:ext>
            </a:extLst>
          </p:cNvPr>
          <p:cNvCxnSpPr>
            <a:cxnSpLocks/>
          </p:cNvCxnSpPr>
          <p:nvPr/>
        </p:nvCxnSpPr>
        <p:spPr bwMode="gray">
          <a:xfrm flipV="1">
            <a:off x="8854118" y="3410025"/>
            <a:ext cx="1260000" cy="6684"/>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19CFEA5-0423-8B95-9CDC-667575AF1031}"/>
              </a:ext>
            </a:extLst>
          </p:cNvPr>
          <p:cNvSpPr txBox="1"/>
          <p:nvPr/>
        </p:nvSpPr>
        <p:spPr bwMode="gray">
          <a:xfrm>
            <a:off x="9038725" y="3268402"/>
            <a:ext cx="8999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Base to Ax3</a:t>
            </a:r>
          </a:p>
        </p:txBody>
      </p:sp>
      <p:sp>
        <p:nvSpPr>
          <p:cNvPr id="41" name="TextBox 40">
            <a:extLst>
              <a:ext uri="{FF2B5EF4-FFF2-40B4-BE49-F238E27FC236}">
                <a16:creationId xmlns:a16="http://schemas.microsoft.com/office/drawing/2014/main" id="{176ADFE6-9E17-34D1-5C4E-960B0DB21A2D}"/>
              </a:ext>
            </a:extLst>
          </p:cNvPr>
          <p:cNvSpPr txBox="1"/>
          <p:nvPr/>
        </p:nvSpPr>
        <p:spPr bwMode="gray">
          <a:xfrm>
            <a:off x="8913445" y="3490523"/>
            <a:ext cx="1150489" cy="306989"/>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3325-61 Parallel</a:t>
            </a:r>
            <a:endParaRPr kumimoji="0" lang="en-US" sz="1050" b="1" u="none" strike="noStrike" kern="1200" cap="none" spc="0" normalizeH="0" baseline="0" noProof="0">
              <a:ln>
                <a:noFill/>
              </a:ln>
              <a:solidFill>
                <a:srgbClr val="FF0000"/>
              </a:solidFill>
              <a:effectLst/>
              <a:uLnTx/>
              <a:uFillTx/>
              <a:latin typeface="ABBvoice"/>
              <a:ea typeface="ABBvoice"/>
              <a:cs typeface="ABBvoice"/>
            </a:endParaRPr>
          </a:p>
        </p:txBody>
      </p:sp>
      <p:sp>
        <p:nvSpPr>
          <p:cNvPr id="42" name="TextBox 41">
            <a:extLst>
              <a:ext uri="{FF2B5EF4-FFF2-40B4-BE49-F238E27FC236}">
                <a16:creationId xmlns:a16="http://schemas.microsoft.com/office/drawing/2014/main" id="{58947A7B-C09A-7D6B-DAD8-34597C4AA289}"/>
              </a:ext>
            </a:extLst>
          </p:cNvPr>
          <p:cNvSpPr txBox="1"/>
          <p:nvPr/>
        </p:nvSpPr>
        <p:spPr bwMode="gray">
          <a:xfrm>
            <a:off x="8854134" y="4738367"/>
            <a:ext cx="1269112" cy="630154"/>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3325-63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a:solidFill>
                  <a:srgbClr val="000000"/>
                </a:solidFill>
                <a:latin typeface="ABBvoice"/>
                <a:ea typeface="ABBvoice"/>
                <a:cs typeface="ABBvoice"/>
              </a:rPr>
              <a:t>3325-64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3325-65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a:ln>
                <a:noFill/>
              </a:ln>
              <a:solidFill>
                <a:srgbClr val="000000"/>
              </a:solidFill>
              <a:effectLst/>
              <a:uLnTx/>
              <a:uFillTx/>
              <a:latin typeface="ABBvoice"/>
              <a:ea typeface="ABBvoice"/>
              <a:cs typeface="ABBvoice"/>
            </a:endParaRPr>
          </a:p>
        </p:txBody>
      </p:sp>
      <p:cxnSp>
        <p:nvCxnSpPr>
          <p:cNvPr id="43" name="Straight Connector 42">
            <a:extLst>
              <a:ext uri="{FF2B5EF4-FFF2-40B4-BE49-F238E27FC236}">
                <a16:creationId xmlns:a16="http://schemas.microsoft.com/office/drawing/2014/main" id="{B935283D-D06B-64F6-C6D6-CA8B735EDEFF}"/>
              </a:ext>
            </a:extLst>
          </p:cNvPr>
          <p:cNvCxnSpPr>
            <a:cxnSpLocks/>
          </p:cNvCxnSpPr>
          <p:nvPr/>
        </p:nvCxnSpPr>
        <p:spPr bwMode="gray">
          <a:xfrm>
            <a:off x="8854117" y="4674841"/>
            <a:ext cx="1260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EA5CE8B-C8FA-F57D-6320-E772960A3C5C}"/>
              </a:ext>
            </a:extLst>
          </p:cNvPr>
          <p:cNvSpPr txBox="1"/>
          <p:nvPr/>
        </p:nvSpPr>
        <p:spPr bwMode="gray">
          <a:xfrm>
            <a:off x="9038724" y="4509440"/>
            <a:ext cx="8999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Base to Ax3</a:t>
            </a:r>
          </a:p>
        </p:txBody>
      </p:sp>
      <p:cxnSp>
        <p:nvCxnSpPr>
          <p:cNvPr id="45" name="Straight Connector 44">
            <a:extLst>
              <a:ext uri="{FF2B5EF4-FFF2-40B4-BE49-F238E27FC236}">
                <a16:creationId xmlns:a16="http://schemas.microsoft.com/office/drawing/2014/main" id="{8B8A6E8F-B467-FF50-E80A-9EA2AC274F4D}"/>
              </a:ext>
            </a:extLst>
          </p:cNvPr>
          <p:cNvCxnSpPr>
            <a:cxnSpLocks/>
          </p:cNvCxnSpPr>
          <p:nvPr/>
        </p:nvCxnSpPr>
        <p:spPr bwMode="gray">
          <a:xfrm flipH="1">
            <a:off x="10332537" y="3410025"/>
            <a:ext cx="1224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36D90A5-1DF0-848A-08B3-4E471EF03952}"/>
              </a:ext>
            </a:extLst>
          </p:cNvPr>
          <p:cNvSpPr txBox="1"/>
          <p:nvPr/>
        </p:nvSpPr>
        <p:spPr bwMode="gray">
          <a:xfrm>
            <a:off x="10508618" y="3268402"/>
            <a:ext cx="813859"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Ax3 to Ax6</a:t>
            </a:r>
          </a:p>
        </p:txBody>
      </p:sp>
      <p:sp>
        <p:nvSpPr>
          <p:cNvPr id="49" name="TextBox 48">
            <a:extLst>
              <a:ext uri="{FF2B5EF4-FFF2-40B4-BE49-F238E27FC236}">
                <a16:creationId xmlns:a16="http://schemas.microsoft.com/office/drawing/2014/main" id="{96BBD7FB-9F60-A753-B2DA-461822CD3C05}"/>
              </a:ext>
            </a:extLst>
          </p:cNvPr>
          <p:cNvSpPr txBox="1"/>
          <p:nvPr/>
        </p:nvSpPr>
        <p:spPr bwMode="gray">
          <a:xfrm>
            <a:off x="10381733" y="3489587"/>
            <a:ext cx="1153695" cy="306989"/>
          </a:xfrm>
          <a:prstGeom prst="rect">
            <a:avLst/>
          </a:prstGeom>
          <a:noFill/>
        </p:spPr>
        <p:txBody>
          <a:bodyPr wrap="none" lIns="72000" tIns="72000" rIns="72000" bIns="72000" rtlCol="0" anchor="t">
            <a:spAutoFit/>
          </a:bodyPr>
          <a:lstStyle/>
          <a:p>
            <a:pPr algn="ctr">
              <a:defRPr/>
            </a:pPr>
            <a:r>
              <a:rPr lang="en-US" sz="1050" b="1">
                <a:solidFill>
                  <a:srgbClr val="000000"/>
                </a:solidFill>
                <a:latin typeface="ABBvoice"/>
                <a:ea typeface="ABBvoice"/>
                <a:cs typeface="ABBvoice"/>
              </a:rPr>
              <a:t>3326-61 Parallel</a:t>
            </a:r>
          </a:p>
        </p:txBody>
      </p:sp>
      <p:cxnSp>
        <p:nvCxnSpPr>
          <p:cNvPr id="47" name="Straight Connector 46">
            <a:extLst>
              <a:ext uri="{FF2B5EF4-FFF2-40B4-BE49-F238E27FC236}">
                <a16:creationId xmlns:a16="http://schemas.microsoft.com/office/drawing/2014/main" id="{FA2D26DE-B4DE-4BFF-A50C-D6C656756222}"/>
              </a:ext>
            </a:extLst>
          </p:cNvPr>
          <p:cNvCxnSpPr>
            <a:cxnSpLocks/>
          </p:cNvCxnSpPr>
          <p:nvPr/>
        </p:nvCxnSpPr>
        <p:spPr bwMode="gray">
          <a:xfrm>
            <a:off x="10332537" y="4674097"/>
            <a:ext cx="1224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213371CB-2DFC-77BA-C6EA-FD1A544638FF}"/>
              </a:ext>
            </a:extLst>
          </p:cNvPr>
          <p:cNvSpPr txBox="1"/>
          <p:nvPr/>
        </p:nvSpPr>
        <p:spPr bwMode="gray">
          <a:xfrm>
            <a:off x="10507990" y="4494695"/>
            <a:ext cx="813859"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Ax3 to Ax6</a:t>
            </a:r>
          </a:p>
        </p:txBody>
      </p:sp>
      <p:sp>
        <p:nvSpPr>
          <p:cNvPr id="50" name="TextBox 49">
            <a:extLst>
              <a:ext uri="{FF2B5EF4-FFF2-40B4-BE49-F238E27FC236}">
                <a16:creationId xmlns:a16="http://schemas.microsoft.com/office/drawing/2014/main" id="{1DF5A5B6-56A9-4E96-E937-D2E04AC9482C}"/>
              </a:ext>
            </a:extLst>
          </p:cNvPr>
          <p:cNvSpPr txBox="1"/>
          <p:nvPr/>
        </p:nvSpPr>
        <p:spPr bwMode="gray">
          <a:xfrm>
            <a:off x="10305765" y="4738367"/>
            <a:ext cx="1304378" cy="791737"/>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a:ln>
                  <a:noFill/>
                </a:ln>
                <a:solidFill>
                  <a:srgbClr val="000000"/>
                </a:solidFill>
                <a:effectLst/>
                <a:uLnTx/>
                <a:uFillTx/>
                <a:latin typeface="ABBvoice"/>
                <a:ea typeface="ABBvoice"/>
                <a:cs typeface="ABBvoice"/>
              </a:rPr>
              <a:t>LID: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3326-63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a:solidFill>
                  <a:srgbClr val="000000"/>
                </a:solidFill>
                <a:latin typeface="ABBvoice"/>
                <a:ea typeface="ABBvoice"/>
                <a:cs typeface="ABBvoice"/>
              </a:rPr>
              <a:t>3326-64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3326-65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r>
              <a:rPr kumimoji="0" lang="en-US" sz="1050" b="1" u="none" strike="noStrike" kern="1200" cap="none" spc="0" normalizeH="0" baseline="0" noProof="0">
                <a:ln>
                  <a:noFill/>
                </a:ln>
                <a:solidFill>
                  <a:srgbClr val="000000"/>
                </a:solidFill>
                <a:effectLst/>
                <a:uLnTx/>
                <a:uFillTx/>
                <a:latin typeface="ABBvoice"/>
                <a:ea typeface="ABBvoice"/>
                <a:cs typeface="ABBvoice"/>
              </a:rPr>
              <a:t> </a:t>
            </a:r>
          </a:p>
        </p:txBody>
      </p:sp>
      <p:cxnSp>
        <p:nvCxnSpPr>
          <p:cNvPr id="29" name="Straight Connector 28">
            <a:extLst>
              <a:ext uri="{FF2B5EF4-FFF2-40B4-BE49-F238E27FC236}">
                <a16:creationId xmlns:a16="http://schemas.microsoft.com/office/drawing/2014/main" id="{EBE62453-7598-3965-D89A-08FD1D41B96A}"/>
              </a:ext>
            </a:extLst>
          </p:cNvPr>
          <p:cNvCxnSpPr>
            <a:cxnSpLocks/>
            <a:stCxn id="30" idx="3"/>
          </p:cNvCxnSpPr>
          <p:nvPr/>
        </p:nvCxnSpPr>
        <p:spPr bwMode="gray">
          <a:xfrm>
            <a:off x="4452021" y="3414507"/>
            <a:ext cx="1249323" cy="0"/>
          </a:xfrm>
          <a:prstGeom prst="line">
            <a:avLst/>
          </a:prstGeom>
          <a:ln w="12700">
            <a:solidFill>
              <a:schemeClr val="tx1"/>
            </a:solidFill>
            <a:headEnd type="none" w="lg" len="lg"/>
            <a:tailEnd type="diamond"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1C57E57-FD68-3951-842E-43ADE3F08DA6}"/>
              </a:ext>
            </a:extLst>
          </p:cNvPr>
          <p:cNvSpPr txBox="1"/>
          <p:nvPr/>
        </p:nvSpPr>
        <p:spPr bwMode="gray">
          <a:xfrm>
            <a:off x="3341249" y="3261012"/>
            <a:ext cx="1110772"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a:t>
            </a:r>
          </a:p>
        </p:txBody>
      </p:sp>
      <p:sp>
        <p:nvSpPr>
          <p:cNvPr id="36" name="TextBox 35">
            <a:extLst>
              <a:ext uri="{FF2B5EF4-FFF2-40B4-BE49-F238E27FC236}">
                <a16:creationId xmlns:a16="http://schemas.microsoft.com/office/drawing/2014/main" id="{66E1C71D-87FB-8C5C-3C1C-EFDAFB5480E8}"/>
              </a:ext>
            </a:extLst>
          </p:cNvPr>
          <p:cNvSpPr txBox="1"/>
          <p:nvPr/>
        </p:nvSpPr>
        <p:spPr bwMode="gray">
          <a:xfrm>
            <a:off x="3603519" y="3497916"/>
            <a:ext cx="586233" cy="306989"/>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3055-2</a:t>
            </a:r>
          </a:p>
        </p:txBody>
      </p:sp>
      <p:cxnSp>
        <p:nvCxnSpPr>
          <p:cNvPr id="51" name="Connector: Elbow 53">
            <a:extLst>
              <a:ext uri="{FF2B5EF4-FFF2-40B4-BE49-F238E27FC236}">
                <a16:creationId xmlns:a16="http://schemas.microsoft.com/office/drawing/2014/main" id="{E3690191-32EF-DEAF-009F-6B1FB119CAAA}"/>
              </a:ext>
            </a:extLst>
          </p:cNvPr>
          <p:cNvCxnSpPr>
            <a:cxnSpLocks/>
            <a:stCxn id="30" idx="1"/>
          </p:cNvCxnSpPr>
          <p:nvPr/>
        </p:nvCxnSpPr>
        <p:spPr bwMode="gray">
          <a:xfrm flipH="1">
            <a:off x="2979251" y="3414507"/>
            <a:ext cx="361998" cy="0"/>
          </a:xfrm>
          <a:prstGeom prst="straightConnector1">
            <a:avLst/>
          </a:prstGeom>
          <a:ln w="12700">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B8C3DF6-57C4-A5C0-F5F5-C03A2BE44571}"/>
              </a:ext>
            </a:extLst>
          </p:cNvPr>
          <p:cNvCxnSpPr>
            <a:cxnSpLocks/>
          </p:cNvCxnSpPr>
          <p:nvPr/>
        </p:nvCxnSpPr>
        <p:spPr bwMode="gray">
          <a:xfrm>
            <a:off x="5917248" y="4195875"/>
            <a:ext cx="756163" cy="0"/>
          </a:xfrm>
          <a:prstGeom prst="line">
            <a:avLst/>
          </a:prstGeom>
          <a:ln w="12700">
            <a:solidFill>
              <a:schemeClr val="tx1"/>
            </a:solidFill>
            <a:headEnd type="diamond"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Straight Connector 58">
            <a:extLst>
              <a:ext uri="{FF2B5EF4-FFF2-40B4-BE49-F238E27FC236}">
                <a16:creationId xmlns:a16="http://schemas.microsoft.com/office/drawing/2014/main" id="{F955F092-2E20-5C53-ED46-6AD8E0959329}"/>
              </a:ext>
            </a:extLst>
          </p:cNvPr>
          <p:cNvCxnSpPr>
            <a:cxnSpLocks/>
          </p:cNvCxnSpPr>
          <p:nvPr/>
        </p:nvCxnSpPr>
        <p:spPr bwMode="gray">
          <a:xfrm rot="10800000">
            <a:off x="8037517" y="4195877"/>
            <a:ext cx="599119" cy="473737"/>
          </a:xfrm>
          <a:prstGeom prst="bentConnector3">
            <a:avLst>
              <a:gd name="adj1" fmla="val 50000"/>
            </a:avLst>
          </a:prstGeom>
          <a:ln w="12700">
            <a:solidFill>
              <a:schemeClr val="tx1"/>
            </a:solidFill>
            <a:headEnd type="diamond" w="lg" len="lg"/>
            <a:tailEnd type="non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C91A0227-AF24-426D-1EB4-B66CB9C9ABEB}"/>
              </a:ext>
            </a:extLst>
          </p:cNvPr>
          <p:cNvSpPr txBox="1"/>
          <p:nvPr/>
        </p:nvSpPr>
        <p:spPr bwMode="gray">
          <a:xfrm>
            <a:off x="6543214" y="3887125"/>
            <a:ext cx="1524453" cy="630154"/>
          </a:xfrm>
          <a:prstGeom prst="rect">
            <a:avLst/>
          </a:prstGeom>
          <a:solidFill>
            <a:schemeClr val="accent5"/>
          </a:solidFill>
        </p:spPr>
        <p:txBody>
          <a:bodyPr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 </a:t>
            </a:r>
            <a:br>
              <a:rPr kumimoji="0" lang="en-US" sz="1050" b="0" i="0" u="none" strike="noStrike" kern="1200" cap="none" spc="0" normalizeH="0" baseline="0" noProof="0">
                <a:ln>
                  <a:noFill/>
                </a:ln>
                <a:solidFill>
                  <a:srgbClr val="000000"/>
                </a:solidFill>
                <a:effectLst/>
                <a:uLnTx/>
                <a:uFillTx/>
                <a:latin typeface="ABBvoice"/>
                <a:ea typeface="ABBvoice"/>
                <a:cs typeface="ABBvoice"/>
              </a:rPr>
            </a:br>
            <a:r>
              <a:rPr kumimoji="0" lang="en-US" sz="1050" b="0" i="0" u="none" strike="noStrike" kern="1200" cap="none" spc="0" normalizeH="0" baseline="0" noProof="0">
                <a:ln>
                  <a:noFill/>
                </a:ln>
                <a:solidFill>
                  <a:srgbClr val="000000"/>
                </a:solidFill>
                <a:effectLst/>
                <a:uLnTx/>
                <a:uFillTx/>
                <a:latin typeface="ABBvoice"/>
                <a:ea typeface="ABBvoice"/>
                <a:cs typeface="ABBvoice"/>
              </a:rPr>
              <a:t>+ Industrial Ethernet fieldbus</a:t>
            </a:r>
          </a:p>
        </p:txBody>
      </p:sp>
      <p:grpSp>
        <p:nvGrpSpPr>
          <p:cNvPr id="55" name="Group 54">
            <a:extLst>
              <a:ext uri="{FF2B5EF4-FFF2-40B4-BE49-F238E27FC236}">
                <a16:creationId xmlns:a16="http://schemas.microsoft.com/office/drawing/2014/main" id="{177C9A2A-18F3-CCCD-5533-06D71F593CDB}"/>
              </a:ext>
            </a:extLst>
          </p:cNvPr>
          <p:cNvGrpSpPr/>
          <p:nvPr/>
        </p:nvGrpSpPr>
        <p:grpSpPr>
          <a:xfrm>
            <a:off x="796594" y="2250111"/>
            <a:ext cx="1153552" cy="826069"/>
            <a:chOff x="1066543" y="2573359"/>
            <a:chExt cx="1153552" cy="826069"/>
          </a:xfrm>
        </p:grpSpPr>
        <p:pic>
          <p:nvPicPr>
            <p:cNvPr id="56" name="Picture 2" descr="Kretskort Dator Chip - Gratis foto på Pixabay">
              <a:extLst>
                <a:ext uri="{FF2B5EF4-FFF2-40B4-BE49-F238E27FC236}">
                  <a16:creationId xmlns:a16="http://schemas.microsoft.com/office/drawing/2014/main" id="{9E1DC42C-5F3B-9189-50EF-9255F5DC79A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66543" y="2573359"/>
              <a:ext cx="893139" cy="59515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a:extLst>
                <a:ext uri="{FF2B5EF4-FFF2-40B4-BE49-F238E27FC236}">
                  <a16:creationId xmlns:a16="http://schemas.microsoft.com/office/drawing/2014/main" id="{95B3815F-D8C2-0548-9B8E-B8175424459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693217" y="2874009"/>
              <a:ext cx="526878" cy="525419"/>
            </a:xfrm>
            <a:prstGeom prst="ellipse">
              <a:avLst/>
            </a:prstGeom>
          </p:spPr>
        </p:pic>
      </p:grpSp>
      <p:pic>
        <p:nvPicPr>
          <p:cNvPr id="58" name="Picture 57">
            <a:extLst>
              <a:ext uri="{FF2B5EF4-FFF2-40B4-BE49-F238E27FC236}">
                <a16:creationId xmlns:a16="http://schemas.microsoft.com/office/drawing/2014/main" id="{027D2AFF-B572-DCAB-A722-7981610C427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894427" y="2081773"/>
            <a:ext cx="866862" cy="1146843"/>
          </a:xfrm>
          <a:prstGeom prst="rect">
            <a:avLst/>
          </a:prstGeom>
        </p:spPr>
      </p:pic>
      <p:grpSp>
        <p:nvGrpSpPr>
          <p:cNvPr id="59" name="Group 58">
            <a:extLst>
              <a:ext uri="{FF2B5EF4-FFF2-40B4-BE49-F238E27FC236}">
                <a16:creationId xmlns:a16="http://schemas.microsoft.com/office/drawing/2014/main" id="{436DDF75-EAA4-D8F0-EA13-9768B0650CD1}"/>
              </a:ext>
            </a:extLst>
          </p:cNvPr>
          <p:cNvGrpSpPr/>
          <p:nvPr/>
        </p:nvGrpSpPr>
        <p:grpSpPr>
          <a:xfrm rot="5400000">
            <a:off x="7074912" y="2220799"/>
            <a:ext cx="414869" cy="884693"/>
            <a:chOff x="2705003" y="2243173"/>
            <a:chExt cx="1478518" cy="3214590"/>
          </a:xfrm>
        </p:grpSpPr>
        <p:sp>
          <p:nvSpPr>
            <p:cNvPr id="60" name="Freeform: Shape 59">
              <a:extLst>
                <a:ext uri="{FF2B5EF4-FFF2-40B4-BE49-F238E27FC236}">
                  <a16:creationId xmlns:a16="http://schemas.microsoft.com/office/drawing/2014/main" id="{572AF761-52A6-E1CA-425E-902AB8BEC169}"/>
                </a:ext>
              </a:extLst>
            </p:cNvPr>
            <p:cNvSpPr/>
            <p:nvPr/>
          </p:nvSpPr>
          <p:spPr bwMode="gray">
            <a:xfrm>
              <a:off x="2910533" y="3038618"/>
              <a:ext cx="1141350" cy="2035748"/>
            </a:xfrm>
            <a:custGeom>
              <a:avLst/>
              <a:gdLst>
                <a:gd name="connsiteX0" fmla="*/ 721900 w 750153"/>
                <a:gd name="connsiteY0" fmla="*/ 0 h 2035748"/>
                <a:gd name="connsiteX1" fmla="*/ 721900 w 750153"/>
                <a:gd name="connsiteY1" fmla="*/ 1694576 h 2035748"/>
                <a:gd name="connsiteX2" fmla="*/ 428286 w 750153"/>
                <a:gd name="connsiteY2" fmla="*/ 1929468 h 2035748"/>
                <a:gd name="connsiteX3" fmla="*/ 319229 w 750153"/>
                <a:gd name="connsiteY3" fmla="*/ 402672 h 2035748"/>
                <a:gd name="connsiteX4" fmla="*/ 50781 w 750153"/>
                <a:gd name="connsiteY4" fmla="*/ 276837 h 2035748"/>
                <a:gd name="connsiteX5" fmla="*/ 447 w 750153"/>
                <a:gd name="connsiteY5" fmla="*/ 1635853 h 2035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0153" h="2035748">
                  <a:moveTo>
                    <a:pt x="721900" y="0"/>
                  </a:moveTo>
                  <a:cubicBezTo>
                    <a:pt x="746368" y="686499"/>
                    <a:pt x="770836" y="1372998"/>
                    <a:pt x="721900" y="1694576"/>
                  </a:cubicBezTo>
                  <a:cubicBezTo>
                    <a:pt x="672964" y="2016154"/>
                    <a:pt x="495398" y="2144785"/>
                    <a:pt x="428286" y="1929468"/>
                  </a:cubicBezTo>
                  <a:cubicBezTo>
                    <a:pt x="361174" y="1714151"/>
                    <a:pt x="382147" y="678111"/>
                    <a:pt x="319229" y="402672"/>
                  </a:cubicBezTo>
                  <a:cubicBezTo>
                    <a:pt x="256311" y="127233"/>
                    <a:pt x="103911" y="71307"/>
                    <a:pt x="50781" y="276837"/>
                  </a:cubicBezTo>
                  <a:cubicBezTo>
                    <a:pt x="-2349" y="482367"/>
                    <a:pt x="-951" y="1059110"/>
                    <a:pt x="447" y="1635853"/>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Bvoice"/>
                <a:ea typeface="ABBvoice"/>
                <a:cs typeface="ABBvoice"/>
              </a:endParaRPr>
            </a:p>
          </p:txBody>
        </p:sp>
        <p:grpSp>
          <p:nvGrpSpPr>
            <p:cNvPr id="61" name="Group 60">
              <a:extLst>
                <a:ext uri="{FF2B5EF4-FFF2-40B4-BE49-F238E27FC236}">
                  <a16:creationId xmlns:a16="http://schemas.microsoft.com/office/drawing/2014/main" id="{39CB84CE-E1DB-6260-0750-476376E613DD}"/>
                </a:ext>
              </a:extLst>
            </p:cNvPr>
            <p:cNvGrpSpPr/>
            <p:nvPr/>
          </p:nvGrpSpPr>
          <p:grpSpPr>
            <a:xfrm rot="21321032">
              <a:off x="3772461" y="2243173"/>
              <a:ext cx="411060" cy="766794"/>
              <a:chOff x="5562129" y="3013693"/>
              <a:chExt cx="411060" cy="766794"/>
            </a:xfrm>
          </p:grpSpPr>
          <p:sp>
            <p:nvSpPr>
              <p:cNvPr id="67" name="Rectangle: Rounded Corners 66">
                <a:extLst>
                  <a:ext uri="{FF2B5EF4-FFF2-40B4-BE49-F238E27FC236}">
                    <a16:creationId xmlns:a16="http://schemas.microsoft.com/office/drawing/2014/main" id="{F2C54E4C-349D-B38A-F9DB-0E4A03BC43E6}"/>
                  </a:ext>
                </a:extLst>
              </p:cNvPr>
              <p:cNvSpPr/>
              <p:nvPr/>
            </p:nvSpPr>
            <p:spPr bwMode="gray">
              <a:xfrm>
                <a:off x="5562129" y="3228476"/>
                <a:ext cx="411060" cy="36215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nvGrpSpPr>
              <p:cNvPr id="68" name="Group 67">
                <a:extLst>
                  <a:ext uri="{FF2B5EF4-FFF2-40B4-BE49-F238E27FC236}">
                    <a16:creationId xmlns:a16="http://schemas.microsoft.com/office/drawing/2014/main" id="{E586E065-2771-B306-7E02-2AF21D5FA9C2}"/>
                  </a:ext>
                </a:extLst>
              </p:cNvPr>
              <p:cNvGrpSpPr/>
              <p:nvPr/>
            </p:nvGrpSpPr>
            <p:grpSpPr>
              <a:xfrm>
                <a:off x="5562129" y="3013693"/>
                <a:ext cx="411060" cy="766794"/>
                <a:chOff x="5562129" y="3013693"/>
                <a:chExt cx="411060" cy="766794"/>
              </a:xfrm>
            </p:grpSpPr>
            <p:sp>
              <p:nvSpPr>
                <p:cNvPr id="69" name="Rectangle: Rounded Corners 68">
                  <a:extLst>
                    <a:ext uri="{FF2B5EF4-FFF2-40B4-BE49-F238E27FC236}">
                      <a16:creationId xmlns:a16="http://schemas.microsoft.com/office/drawing/2014/main" id="{2B78013E-3CAA-A166-9DA3-2510CF6F5377}"/>
                    </a:ext>
                  </a:extLst>
                </p:cNvPr>
                <p:cNvSpPr/>
                <p:nvPr/>
              </p:nvSpPr>
              <p:spPr bwMode="gray">
                <a:xfrm>
                  <a:off x="5562129" y="3228476"/>
                  <a:ext cx="411060" cy="552011"/>
                </a:xfrm>
                <a:prstGeom prst="roundRect">
                  <a:avLst>
                    <a:gd name="adj" fmla="val 3913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sp>
              <p:nvSpPr>
                <p:cNvPr id="70" name="Rectangle 69">
                  <a:extLst>
                    <a:ext uri="{FF2B5EF4-FFF2-40B4-BE49-F238E27FC236}">
                      <a16:creationId xmlns:a16="http://schemas.microsoft.com/office/drawing/2014/main" id="{977A4664-8FFE-D70D-7C0C-5C36C5FA6F9F}"/>
                    </a:ext>
                  </a:extLst>
                </p:cNvPr>
                <p:cNvSpPr/>
                <p:nvPr/>
              </p:nvSpPr>
              <p:spPr bwMode="gray">
                <a:xfrm>
                  <a:off x="5652204" y="3013693"/>
                  <a:ext cx="230909" cy="2030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grpSp>
        <p:grpSp>
          <p:nvGrpSpPr>
            <p:cNvPr id="62" name="Group 61">
              <a:extLst>
                <a:ext uri="{FF2B5EF4-FFF2-40B4-BE49-F238E27FC236}">
                  <a16:creationId xmlns:a16="http://schemas.microsoft.com/office/drawing/2014/main" id="{DA207A11-31D2-5E2D-32A4-4A56527CF909}"/>
                </a:ext>
              </a:extLst>
            </p:cNvPr>
            <p:cNvGrpSpPr/>
            <p:nvPr/>
          </p:nvGrpSpPr>
          <p:grpSpPr>
            <a:xfrm rot="10800000">
              <a:off x="2705003" y="4690969"/>
              <a:ext cx="411060" cy="766794"/>
              <a:chOff x="5562129" y="3013693"/>
              <a:chExt cx="411060" cy="766794"/>
            </a:xfrm>
          </p:grpSpPr>
          <p:sp>
            <p:nvSpPr>
              <p:cNvPr id="63" name="Rectangle: Rounded Corners 62">
                <a:extLst>
                  <a:ext uri="{FF2B5EF4-FFF2-40B4-BE49-F238E27FC236}">
                    <a16:creationId xmlns:a16="http://schemas.microsoft.com/office/drawing/2014/main" id="{3BC0C1D3-7108-5065-C2FB-06E4DF4A6426}"/>
                  </a:ext>
                </a:extLst>
              </p:cNvPr>
              <p:cNvSpPr/>
              <p:nvPr/>
            </p:nvSpPr>
            <p:spPr bwMode="gray">
              <a:xfrm>
                <a:off x="5562129" y="3228476"/>
                <a:ext cx="411060" cy="36215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nvGrpSpPr>
              <p:cNvPr id="64" name="Group 63">
                <a:extLst>
                  <a:ext uri="{FF2B5EF4-FFF2-40B4-BE49-F238E27FC236}">
                    <a16:creationId xmlns:a16="http://schemas.microsoft.com/office/drawing/2014/main" id="{9C684C72-1F50-BB1A-FA3D-0C4559F4019C}"/>
                  </a:ext>
                </a:extLst>
              </p:cNvPr>
              <p:cNvGrpSpPr/>
              <p:nvPr/>
            </p:nvGrpSpPr>
            <p:grpSpPr>
              <a:xfrm>
                <a:off x="5562129" y="3013693"/>
                <a:ext cx="411060" cy="766794"/>
                <a:chOff x="5562129" y="3013693"/>
                <a:chExt cx="411060" cy="766794"/>
              </a:xfrm>
            </p:grpSpPr>
            <p:sp>
              <p:nvSpPr>
                <p:cNvPr id="65" name="Rectangle: Rounded Corners 64">
                  <a:extLst>
                    <a:ext uri="{FF2B5EF4-FFF2-40B4-BE49-F238E27FC236}">
                      <a16:creationId xmlns:a16="http://schemas.microsoft.com/office/drawing/2014/main" id="{27606CAF-47D1-B2DB-0BF5-08D358AEB001}"/>
                    </a:ext>
                  </a:extLst>
                </p:cNvPr>
                <p:cNvSpPr/>
                <p:nvPr/>
              </p:nvSpPr>
              <p:spPr bwMode="gray">
                <a:xfrm>
                  <a:off x="5562129" y="3228476"/>
                  <a:ext cx="411060" cy="552011"/>
                </a:xfrm>
                <a:prstGeom prst="roundRect">
                  <a:avLst>
                    <a:gd name="adj" fmla="val 3913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sp>
              <p:nvSpPr>
                <p:cNvPr id="66" name="Rectangle 65">
                  <a:extLst>
                    <a:ext uri="{FF2B5EF4-FFF2-40B4-BE49-F238E27FC236}">
                      <a16:creationId xmlns:a16="http://schemas.microsoft.com/office/drawing/2014/main" id="{E5D755DC-6CB3-E90B-B903-CCE64011BD3E}"/>
                    </a:ext>
                  </a:extLst>
                </p:cNvPr>
                <p:cNvSpPr/>
                <p:nvPr/>
              </p:nvSpPr>
              <p:spPr bwMode="gray">
                <a:xfrm>
                  <a:off x="5652204" y="3013693"/>
                  <a:ext cx="230909" cy="2030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grpSp>
      </p:grpSp>
      <p:pic>
        <p:nvPicPr>
          <p:cNvPr id="71" name="Picture 70" descr="A close-up of a machine&#10;&#10;Description automatically generated with low confidence">
            <a:extLst>
              <a:ext uri="{FF2B5EF4-FFF2-40B4-BE49-F238E27FC236}">
                <a16:creationId xmlns:a16="http://schemas.microsoft.com/office/drawing/2014/main" id="{B1B5079E-8A40-3677-7A33-20AC9B34CBB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700868" y="2183971"/>
            <a:ext cx="1071931" cy="958349"/>
          </a:xfrm>
          <a:prstGeom prst="rect">
            <a:avLst/>
          </a:prstGeom>
          <a:effectLst>
            <a:softEdge rad="31750"/>
          </a:effectLst>
        </p:spPr>
      </p:pic>
      <p:sp>
        <p:nvSpPr>
          <p:cNvPr id="2" name="Footer Placeholder 2">
            <a:extLst>
              <a:ext uri="{FF2B5EF4-FFF2-40B4-BE49-F238E27FC236}">
                <a16:creationId xmlns:a16="http://schemas.microsoft.com/office/drawing/2014/main" id="{85D250D3-8097-00C8-C8F1-A35B28D8817A}"/>
              </a:ext>
            </a:extLst>
          </p:cNvPr>
          <p:cNvSpPr>
            <a:spLocks noGrp="1"/>
          </p:cNvSpPr>
          <p:nvPr>
            <p:ph type="ftr" sz="quarter" idx="10"/>
          </p:nvPr>
        </p:nvSpPr>
        <p:spPr>
          <a:xfrm>
            <a:off x="331200" y="6343200"/>
            <a:ext cx="9789113" cy="158400"/>
          </a:xfrm>
        </p:spPr>
        <p:txBody>
          <a:bodyPr/>
          <a:lstStyle/>
          <a:p>
            <a:endParaRPr lang="en-US" noProof="0" dirty="0"/>
          </a:p>
          <a:p>
            <a:r>
              <a:rPr lang="en-US" noProof="0" dirty="0"/>
              <a:t>For more information, please view the </a:t>
            </a:r>
            <a:r>
              <a:rPr lang="en-US" noProof="0" dirty="0" err="1"/>
              <a:t>OmniCore</a:t>
            </a:r>
            <a:r>
              <a:rPr lang="en-US" noProof="0" dirty="0"/>
              <a:t> &amp; </a:t>
            </a:r>
            <a:r>
              <a:rPr lang="en-US" noProof="0" dirty="0" err="1"/>
              <a:t>RobotWare</a:t>
            </a:r>
            <a:r>
              <a:rPr lang="en-US" noProof="0" dirty="0"/>
              <a:t> presentation, </a:t>
            </a:r>
            <a:r>
              <a:rPr lang="en-US" dirty="0">
                <a:hlinkClick r:id="rId9"/>
              </a:rPr>
              <a:t>Link</a:t>
            </a:r>
            <a:endParaRPr lang="en-US" dirty="0"/>
          </a:p>
        </p:txBody>
      </p:sp>
      <p:sp>
        <p:nvSpPr>
          <p:cNvPr id="3" name="TextBox 2">
            <a:extLst>
              <a:ext uri="{FF2B5EF4-FFF2-40B4-BE49-F238E27FC236}">
                <a16:creationId xmlns:a16="http://schemas.microsoft.com/office/drawing/2014/main" id="{8773B666-5DCD-E8D0-45F9-F3834309D6EF}"/>
              </a:ext>
            </a:extLst>
          </p:cNvPr>
          <p:cNvSpPr txBox="1"/>
          <p:nvPr/>
        </p:nvSpPr>
        <p:spPr bwMode="gray">
          <a:xfrm>
            <a:off x="507664" y="4078453"/>
            <a:ext cx="1482311" cy="822515"/>
          </a:xfrm>
          <a:prstGeom prst="rect">
            <a:avLst/>
          </a:prstGeom>
          <a:noFill/>
        </p:spPr>
        <p:txBody>
          <a:bodyPr wrap="none" lIns="72000" tIns="72000" rIns="72000" bIns="72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ABBvoice"/>
                <a:ea typeface="ABBvoice"/>
                <a:cs typeface="ABBvoice"/>
              </a:rPr>
              <a:t>3020-x  </a:t>
            </a:r>
            <a:r>
              <a:rPr kumimoji="0" lang="en-US" sz="1100" b="0" u="none" strike="noStrike" kern="1200" cap="none" spc="0" normalizeH="0" baseline="0" noProof="0" err="1">
                <a:ln>
                  <a:noFill/>
                </a:ln>
                <a:solidFill>
                  <a:srgbClr val="000000"/>
                </a:solidFill>
                <a:effectLst/>
                <a:uLnTx/>
                <a:uFillTx/>
                <a:latin typeface="ABBvoice"/>
                <a:ea typeface="ABBvoice"/>
                <a:cs typeface="ABBvoice"/>
              </a:rPr>
              <a:t>PROFInet</a:t>
            </a:r>
            <a:endParaRPr kumimoji="0" lang="en-US" sz="1100" b="0" u="none" strike="noStrike" kern="1200" cap="none" spc="0" normalizeH="0" baseline="0" noProof="0">
              <a:ln>
                <a:noFill/>
              </a:ln>
              <a:solidFill>
                <a:srgbClr val="000000"/>
              </a:solidFill>
              <a:effectLst/>
              <a:uLnTx/>
              <a:uFillTx/>
              <a:latin typeface="ABBvoice"/>
              <a:ea typeface="ABBvoice"/>
              <a:cs typeface="ABBvoic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ABBvoice"/>
                <a:ea typeface="ABBvoice"/>
                <a:cs typeface="ABBvoice"/>
              </a:rPr>
              <a:t>3024-x  </a:t>
            </a:r>
            <a:r>
              <a:rPr kumimoji="0" lang="en-US" sz="1100" b="0" u="none" strike="noStrike" kern="1200" cap="none" spc="0" normalizeH="0" baseline="0" noProof="0" err="1">
                <a:ln>
                  <a:noFill/>
                </a:ln>
                <a:solidFill>
                  <a:srgbClr val="000000"/>
                </a:solidFill>
                <a:effectLst/>
                <a:uLnTx/>
                <a:uFillTx/>
                <a:latin typeface="ABBvoice"/>
                <a:ea typeface="ABBvoice"/>
                <a:cs typeface="ABBvoice"/>
              </a:rPr>
              <a:t>EtherNet</a:t>
            </a:r>
            <a:r>
              <a:rPr kumimoji="0" lang="en-US" sz="1100" b="0" u="none" strike="noStrike" kern="1200" cap="none" spc="0" normalizeH="0" baseline="0" noProof="0">
                <a:ln>
                  <a:noFill/>
                </a:ln>
                <a:solidFill>
                  <a:srgbClr val="000000"/>
                </a:solidFill>
                <a:effectLst/>
                <a:uLnTx/>
                <a:uFillTx/>
                <a:latin typeface="ABBvoice"/>
                <a:ea typeface="ABBvoice"/>
                <a:cs typeface="ABBvoice"/>
              </a:rPr>
              <a:t>/IP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ABBvoice"/>
                <a:ea typeface="ABBvoice"/>
                <a:cs typeface="ABBvoice"/>
              </a:rPr>
              <a:t>3066-x </a:t>
            </a:r>
            <a:r>
              <a:rPr lang="en-US" sz="1100">
                <a:solidFill>
                  <a:srgbClr val="000000"/>
                </a:solidFill>
                <a:latin typeface="ABBvoice"/>
                <a:ea typeface="ABBvoice"/>
                <a:cs typeface="ABBvoice"/>
              </a:rPr>
              <a:t> CC-Link 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ABBvoice"/>
                <a:ea typeface="ABBvoice"/>
                <a:cs typeface="ABBvoice"/>
              </a:rPr>
              <a:t>3075-x</a:t>
            </a:r>
            <a:r>
              <a:rPr kumimoji="0" lang="en-US" sz="1100" u="none" strike="noStrike" kern="1200" cap="none" spc="0" normalizeH="0" baseline="0" noProof="0">
                <a:ln>
                  <a:noFill/>
                </a:ln>
                <a:solidFill>
                  <a:srgbClr val="000000"/>
                </a:solidFill>
                <a:effectLst/>
                <a:uLnTx/>
                <a:uFillTx/>
                <a:latin typeface="ABBvoice"/>
                <a:ea typeface="ABBvoice"/>
                <a:cs typeface="ABBvoice"/>
              </a:rPr>
              <a:t>  </a:t>
            </a:r>
            <a:r>
              <a:rPr kumimoji="0" lang="en-US" sz="1100"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100" b="1" u="none" strike="noStrike" kern="1200" cap="none" spc="0" normalizeH="0" baseline="0" noProof="0">
              <a:ln>
                <a:noFill/>
              </a:ln>
              <a:solidFill>
                <a:srgbClr val="000000"/>
              </a:solidFill>
              <a:effectLst/>
              <a:uLnTx/>
              <a:uFillTx/>
              <a:latin typeface="ABBvoice"/>
              <a:ea typeface="ABBvoice"/>
              <a:cs typeface="ABBvoice"/>
            </a:endParaRPr>
          </a:p>
        </p:txBody>
      </p:sp>
      <p:sp>
        <p:nvSpPr>
          <p:cNvPr id="7" name="TextBox 6">
            <a:extLst>
              <a:ext uri="{FF2B5EF4-FFF2-40B4-BE49-F238E27FC236}">
                <a16:creationId xmlns:a16="http://schemas.microsoft.com/office/drawing/2014/main" id="{742F1A10-DA39-00E5-DB04-6C1C5227C3A6}"/>
              </a:ext>
            </a:extLst>
          </p:cNvPr>
          <p:cNvSpPr txBox="1"/>
          <p:nvPr/>
        </p:nvSpPr>
        <p:spPr bwMode="gray">
          <a:xfrm>
            <a:off x="6717367" y="4437240"/>
            <a:ext cx="1176137" cy="630154"/>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3202-x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3205-x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3210-x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a:ln>
                <a:noFill/>
              </a:ln>
              <a:solidFill>
                <a:srgbClr val="000000"/>
              </a:solidFill>
              <a:effectLst/>
              <a:uLnTx/>
              <a:uFillTx/>
              <a:latin typeface="ABBvoice"/>
              <a:ea typeface="ABBvoice"/>
              <a:cs typeface="ABBvoice"/>
            </a:endParaRPr>
          </a:p>
        </p:txBody>
      </p:sp>
    </p:spTree>
    <p:extLst>
      <p:ext uri="{BB962C8B-B14F-4D97-AF65-F5344CB8AC3E}">
        <p14:creationId xmlns:p14="http://schemas.microsoft.com/office/powerpoint/2010/main" val="309344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983C1DA-83F2-59F1-6F0D-B39330614736}"/>
              </a:ext>
            </a:extLst>
          </p:cNvPr>
          <p:cNvGraphicFramePr>
            <a:graphicFrameLocks/>
          </p:cNvGraphicFramePr>
          <p:nvPr>
            <p:custDataLst>
              <p:tags r:id="rId3"/>
            </p:custDataLst>
            <p:extLst>
              <p:ext uri="{D42A27DB-BD31-4B8C-83A1-F6EECF244321}">
                <p14:modId xmlns:p14="http://schemas.microsoft.com/office/powerpoint/2010/main" val="13816932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0" imgH="396" progId="TCLayout.ActiveDocument.1">
                  <p:embed/>
                </p:oleObj>
              </mc:Choice>
              <mc:Fallback>
                <p:oleObj name="think-cell Slide" r:id="rId6" imgW="400" imgH="396" progId="TCLayout.ActiveDocument.1">
                  <p:embed/>
                  <p:pic>
                    <p:nvPicPr>
                      <p:cNvPr id="3" name="think-cell data - do not delete" hidden="1">
                        <a:extLst>
                          <a:ext uri="{FF2B5EF4-FFF2-40B4-BE49-F238E27FC236}">
                            <a16:creationId xmlns:a16="http://schemas.microsoft.com/office/drawing/2014/main" id="{D983C1DA-83F2-59F1-6F0D-B3933061473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rIns="0"/>
          <a:lstStyle/>
          <a:p>
            <a:r>
              <a:rPr lang="sv-SE" dirty="0"/>
              <a:t>Dress Pack - base-axis 3</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dirty="0"/>
              <a:t>Options number: </a:t>
            </a:r>
            <a:r>
              <a:rPr lang="en-US" dirty="0"/>
              <a:t>3325-xx</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55</a:t>
            </a:fld>
            <a:endParaRPr lang="en-US" noProof="0"/>
          </a:p>
        </p:txBody>
      </p:sp>
      <p:grpSp>
        <p:nvGrpSpPr>
          <p:cNvPr id="16" name="Group 15">
            <a:extLst>
              <a:ext uri="{FF2B5EF4-FFF2-40B4-BE49-F238E27FC236}">
                <a16:creationId xmlns:a16="http://schemas.microsoft.com/office/drawing/2014/main" id="{FDBB3893-D432-3EDA-1A01-AFACE8F1A2EF}"/>
              </a:ext>
            </a:extLst>
          </p:cNvPr>
          <p:cNvGrpSpPr/>
          <p:nvPr/>
        </p:nvGrpSpPr>
        <p:grpSpPr>
          <a:xfrm>
            <a:off x="6205538" y="2818182"/>
            <a:ext cx="3102574" cy="2931596"/>
            <a:chOff x="7579340" y="1909796"/>
            <a:chExt cx="2941591" cy="2779484"/>
          </a:xfrm>
        </p:grpSpPr>
        <p:pic>
          <p:nvPicPr>
            <p:cNvPr id="6" name="Picture 5">
              <a:extLst>
                <a:ext uri="{FF2B5EF4-FFF2-40B4-BE49-F238E27FC236}">
                  <a16:creationId xmlns:a16="http://schemas.microsoft.com/office/drawing/2014/main" id="{77BD01C0-F00C-E7DC-2F7E-536BBB9F5509}"/>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8674" r="5423"/>
            <a:stretch/>
          </p:blipFill>
          <p:spPr>
            <a:xfrm>
              <a:off x="7579340" y="1909796"/>
              <a:ext cx="2941591" cy="2535195"/>
            </a:xfrm>
            <a:prstGeom prst="rect">
              <a:avLst/>
            </a:prstGeom>
          </p:spPr>
        </p:pic>
        <p:sp>
          <p:nvSpPr>
            <p:cNvPr id="7" name="Content Placeholder 17">
              <a:extLst>
                <a:ext uri="{FF2B5EF4-FFF2-40B4-BE49-F238E27FC236}">
                  <a16:creationId xmlns:a16="http://schemas.microsoft.com/office/drawing/2014/main" id="{AC8DBFCE-70A0-A331-FFC7-84E6ED04701E}"/>
                </a:ext>
              </a:extLst>
            </p:cNvPr>
            <p:cNvSpPr txBox="1">
              <a:spLocks/>
            </p:cNvSpPr>
            <p:nvPr/>
          </p:nvSpPr>
          <p:spPr bwMode="gray">
            <a:xfrm>
              <a:off x="8212051" y="4459306"/>
              <a:ext cx="296445" cy="229974"/>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200" b="0" i="0" u="none" strike="noStrike" kern="1200" cap="none" spc="0" normalizeH="0" baseline="0" noProof="0">
                  <a:ln>
                    <a:noFill/>
                  </a:ln>
                  <a:solidFill>
                    <a:srgbClr val="000000"/>
                  </a:solidFill>
                  <a:effectLst/>
                  <a:uLnTx/>
                  <a:uFillTx/>
                  <a:latin typeface="ABBvoice"/>
                  <a:ea typeface="ABBvoice"/>
                  <a:cs typeface="ABBvoice"/>
                </a:rPr>
                <a:t>MH</a:t>
              </a:r>
              <a:endParaRPr kumimoji="0" lang="en-US" sz="1200" b="0" i="0" u="none" strike="noStrike" kern="1200" cap="none" spc="0" normalizeH="0" baseline="0" noProof="0">
                <a:ln>
                  <a:noFill/>
                </a:ln>
                <a:solidFill>
                  <a:srgbClr val="000000"/>
                </a:solidFill>
                <a:effectLst/>
                <a:uLnTx/>
                <a:uFillTx/>
                <a:latin typeface="ABBvoice"/>
                <a:ea typeface="ABBvoice"/>
                <a:cs typeface="ABBvoice"/>
              </a:endParaRPr>
            </a:p>
          </p:txBody>
        </p:sp>
      </p:grpSp>
      <p:grpSp>
        <p:nvGrpSpPr>
          <p:cNvPr id="15" name="Group 14">
            <a:extLst>
              <a:ext uri="{FF2B5EF4-FFF2-40B4-BE49-F238E27FC236}">
                <a16:creationId xmlns:a16="http://schemas.microsoft.com/office/drawing/2014/main" id="{92E8D1CD-F8C1-5FFC-ADEE-09EC7AE4D6D9}"/>
              </a:ext>
            </a:extLst>
          </p:cNvPr>
          <p:cNvGrpSpPr/>
          <p:nvPr/>
        </p:nvGrpSpPr>
        <p:grpSpPr>
          <a:xfrm>
            <a:off x="8683920" y="2695143"/>
            <a:ext cx="3252441" cy="3054635"/>
            <a:chOff x="8778119" y="3270661"/>
            <a:chExt cx="3083681" cy="2896139"/>
          </a:xfrm>
        </p:grpSpPr>
        <p:pic>
          <p:nvPicPr>
            <p:cNvPr id="3074" name="Picture 2">
              <a:extLst>
                <a:ext uri="{FF2B5EF4-FFF2-40B4-BE49-F238E27FC236}">
                  <a16:creationId xmlns:a16="http://schemas.microsoft.com/office/drawing/2014/main" id="{A5EDCD5C-AF4E-098D-3D39-C4041BAE7697}"/>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8778119" y="3270661"/>
              <a:ext cx="3083681" cy="2799812"/>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17">
              <a:extLst>
                <a:ext uri="{FF2B5EF4-FFF2-40B4-BE49-F238E27FC236}">
                  <a16:creationId xmlns:a16="http://schemas.microsoft.com/office/drawing/2014/main" id="{AC8C0D61-BD9E-B53A-CE0B-8D0958BB582A}"/>
                </a:ext>
              </a:extLst>
            </p:cNvPr>
            <p:cNvSpPr txBox="1">
              <a:spLocks/>
            </p:cNvSpPr>
            <p:nvPr/>
          </p:nvSpPr>
          <p:spPr bwMode="gray">
            <a:xfrm>
              <a:off x="9586901" y="5936826"/>
              <a:ext cx="284937" cy="229974"/>
            </a:xfrm>
            <a:prstGeom prst="rect">
              <a:avLst/>
            </a:prstGeom>
          </p:spPr>
          <p:txBody>
            <a:bodyPr vert="horz" lIns="0" tIns="0" rIns="0" bIns="0" rtlCol="0">
              <a:no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lang="sv-SE" sz="1200">
                  <a:solidFill>
                    <a:srgbClr val="000000"/>
                  </a:solidFill>
                  <a:latin typeface="ABBvoice"/>
                  <a:ea typeface="ABBvoice"/>
                  <a:cs typeface="ABBvoice"/>
                </a:rPr>
                <a:t>SW</a:t>
              </a:r>
              <a:endParaRPr kumimoji="0" lang="en-US" sz="1200" b="0" i="0" u="none" strike="noStrike" kern="1200" cap="none" spc="0" normalizeH="0" baseline="0" noProof="0">
                <a:ln>
                  <a:noFill/>
                </a:ln>
                <a:solidFill>
                  <a:srgbClr val="000000"/>
                </a:solidFill>
                <a:effectLst/>
                <a:uLnTx/>
                <a:uFillTx/>
                <a:latin typeface="ABBvoice"/>
                <a:ea typeface="ABBvoice"/>
                <a:cs typeface="ABBvoice"/>
              </a:endParaRPr>
            </a:p>
          </p:txBody>
        </p:sp>
      </p:grpSp>
      <p:sp>
        <p:nvSpPr>
          <p:cNvPr id="14" name="Content Placeholder 7">
            <a:extLst>
              <a:ext uri="{FF2B5EF4-FFF2-40B4-BE49-F238E27FC236}">
                <a16:creationId xmlns:a16="http://schemas.microsoft.com/office/drawing/2014/main" id="{402504C6-ED33-F9EA-ECC0-CB5581CF8ABE}"/>
              </a:ext>
            </a:extLst>
          </p:cNvPr>
          <p:cNvSpPr>
            <a:spLocks noGrp="1"/>
          </p:cNvSpPr>
          <p:nvPr>
            <p:ph sz="quarter" idx="17"/>
          </p:nvPr>
        </p:nvSpPr>
        <p:spPr>
          <a:xfrm>
            <a:off x="331199" y="1562015"/>
            <a:ext cx="6367283" cy="4918269"/>
          </a:xfrm>
        </p:spPr>
        <p:txBody>
          <a:bodyPr wrap="square">
            <a:spAutoFit/>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sz="1190" dirty="0"/>
              <a:t>Dress Pack harness from the base up to axis 3 are routed in different ways depending on choosing Material Handling (MH) or </a:t>
            </a:r>
            <a:r>
              <a:rPr lang="en-US" sz="1190" dirty="0" err="1"/>
              <a:t>SpotWelding</a:t>
            </a:r>
            <a:r>
              <a:rPr lang="en-US" sz="1190" dirty="0"/>
              <a:t> (SW). MH is routed through the Lower Arm whilst the SW is routed outside the same. SW has also a protective conduit stretching from the Frame up to the Arm housing.</a:t>
            </a:r>
          </a:p>
          <a:p>
            <a:pPr marL="0" rtl="0" eaLnBrk="1" fontAlgn="t" latinLnBrk="0" hangingPunct="1">
              <a:spcBef>
                <a:spcPts val="0"/>
              </a:spcBef>
              <a:spcAft>
                <a:spcPts val="0"/>
              </a:spcAft>
            </a:pPr>
            <a:endParaRPr lang="en-US" sz="1200" dirty="0"/>
          </a:p>
          <a:p>
            <a:pPr marL="0" rtl="0" eaLnBrk="1" fontAlgn="t" latinLnBrk="0" hangingPunct="1">
              <a:spcBef>
                <a:spcPts val="0"/>
              </a:spcBef>
              <a:spcAft>
                <a:spcPts val="0"/>
              </a:spcAft>
            </a:pPr>
            <a:r>
              <a:rPr lang="en-US" b="1" dirty="0">
                <a:solidFill>
                  <a:schemeClr val="tx2"/>
                </a:solidFill>
              </a:rPr>
              <a:t>Options number</a:t>
            </a:r>
          </a:p>
          <a:p>
            <a:pPr lvl="1">
              <a:spcBef>
                <a:spcPts val="0"/>
              </a:spcBef>
            </a:pPr>
            <a:r>
              <a:rPr lang="en-US" sz="1200" dirty="0"/>
              <a:t>3325-11 MH Parallel</a:t>
            </a:r>
          </a:p>
          <a:p>
            <a:pPr lvl="1">
              <a:spcBef>
                <a:spcPts val="0"/>
              </a:spcBef>
            </a:pPr>
            <a:r>
              <a:rPr lang="en-US" sz="1200" dirty="0"/>
              <a:t>3325-13 MH Ethernet</a:t>
            </a:r>
          </a:p>
          <a:p>
            <a:pPr lvl="1">
              <a:spcBef>
                <a:spcPts val="0"/>
              </a:spcBef>
            </a:pPr>
            <a:r>
              <a:rPr lang="en-US" sz="1200" dirty="0"/>
              <a:t>3325-14 MH CC-Link</a:t>
            </a:r>
          </a:p>
          <a:p>
            <a:pPr lvl="1">
              <a:spcBef>
                <a:spcPts val="0"/>
              </a:spcBef>
            </a:pPr>
            <a:r>
              <a:rPr lang="en-US" sz="1200" dirty="0"/>
              <a:t>3325-15 MH </a:t>
            </a:r>
            <a:r>
              <a:rPr lang="en-US" sz="1200" dirty="0" err="1"/>
              <a:t>EtherCat</a:t>
            </a:r>
            <a:endParaRPr lang="en-US" sz="1200" dirty="0"/>
          </a:p>
          <a:p>
            <a:pPr lvl="1">
              <a:spcBef>
                <a:spcPts val="0"/>
              </a:spcBef>
            </a:pPr>
            <a:r>
              <a:rPr lang="en-US" sz="1200" dirty="0"/>
              <a:t>3325-61 SW Parallel-Servo</a:t>
            </a:r>
          </a:p>
          <a:p>
            <a:pPr lvl="1">
              <a:spcBef>
                <a:spcPts val="0"/>
              </a:spcBef>
            </a:pPr>
            <a:r>
              <a:rPr lang="en-US" sz="1200" dirty="0"/>
              <a:t>3325-63 SW Ethernet-Servo</a:t>
            </a:r>
          </a:p>
          <a:p>
            <a:pPr lvl="1">
              <a:spcBef>
                <a:spcPts val="0"/>
              </a:spcBef>
            </a:pPr>
            <a:r>
              <a:rPr lang="en-US" sz="1200" dirty="0"/>
              <a:t>3325-64 SW CC-Link-Servo</a:t>
            </a:r>
          </a:p>
          <a:p>
            <a:pPr lvl="1">
              <a:spcBef>
                <a:spcPts val="0"/>
              </a:spcBef>
            </a:pPr>
            <a:r>
              <a:rPr lang="en-US" sz="1200" dirty="0"/>
              <a:t>3325-65 SW </a:t>
            </a:r>
            <a:r>
              <a:rPr lang="en-US" sz="1200" dirty="0" err="1"/>
              <a:t>EtherCat</a:t>
            </a:r>
            <a:r>
              <a:rPr lang="en-US" sz="1200" dirty="0"/>
              <a:t>-Servo</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sz="1200" dirty="0"/>
              <a:t>3325-61, -63, -64 &amp; -65 (SW Dress Pack) not compatible with option 3324-1 </a:t>
            </a:r>
            <a:br>
              <a:rPr lang="en-US" sz="1200" dirty="0"/>
            </a:br>
            <a:r>
              <a:rPr lang="en-US" sz="1200" dirty="0"/>
              <a:t>Extended Working Range Axis 1.</a:t>
            </a:r>
          </a:p>
          <a:p>
            <a:pPr lvl="1">
              <a:spcBef>
                <a:spcPts val="0"/>
              </a:spcBef>
            </a:pPr>
            <a:r>
              <a:rPr lang="en-US" sz="1200" dirty="0"/>
              <a:t>3325-61, -63, -64 &amp; -65 (SW Dress Pack) only optional if Floor cable is chosen.</a:t>
            </a:r>
          </a:p>
          <a:p>
            <a:pPr>
              <a:spcBef>
                <a:spcPts val="0"/>
              </a:spcBef>
            </a:pPr>
            <a:endParaRPr lang="en-US" sz="1200" b="1" dirty="0"/>
          </a:p>
          <a:p>
            <a:pPr>
              <a:spcBef>
                <a:spcPts val="0"/>
              </a:spcBef>
            </a:pPr>
            <a:r>
              <a:rPr lang="en-US" b="1" dirty="0">
                <a:solidFill>
                  <a:schemeClr val="tx2"/>
                </a:solidFill>
              </a:rPr>
              <a:t>Recommendations</a:t>
            </a:r>
          </a:p>
          <a:p>
            <a:pPr lvl="1">
              <a:spcBef>
                <a:spcPts val="0"/>
              </a:spcBef>
            </a:pPr>
            <a:r>
              <a:rPr lang="en-US" sz="1200" dirty="0"/>
              <a:t>Complement with corresponding Floor cable.</a:t>
            </a:r>
          </a:p>
          <a:p>
            <a:pPr lvl="1">
              <a:spcBef>
                <a:spcPts val="0"/>
              </a:spcBef>
            </a:pPr>
            <a:r>
              <a:rPr lang="en-US" sz="1200" dirty="0"/>
              <a:t>Complement with compatible Dress Pack axis 3-6, Empty Conduit or Connection kit </a:t>
            </a:r>
          </a:p>
          <a:p>
            <a:pPr lvl="1">
              <a:spcBef>
                <a:spcPts val="0"/>
              </a:spcBef>
            </a:pPr>
            <a:r>
              <a:rPr lang="en-US" sz="1200" dirty="0"/>
              <a:t>Complement with option 3352-10 Foundry Plus2 67 and  3315-1 Foundry Cable Guard to protect exposed  sections of the Dress Pack harness.</a:t>
            </a:r>
          </a:p>
        </p:txBody>
      </p:sp>
    </p:spTree>
    <p:custDataLst>
      <p:custData r:id="rId1"/>
      <p:custData r:id="rId2"/>
    </p:custDataLst>
    <p:extLst>
      <p:ext uri="{BB962C8B-B14F-4D97-AF65-F5344CB8AC3E}">
        <p14:creationId xmlns:p14="http://schemas.microsoft.com/office/powerpoint/2010/main" val="727127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91D97CC-38B6-1F76-EB59-E05D3F2BA7EC}"/>
              </a:ext>
            </a:extLst>
          </p:cNvPr>
          <p:cNvGraphicFramePr>
            <a:graphicFrameLocks noChangeAspect="1"/>
          </p:cNvGraphicFramePr>
          <p:nvPr>
            <p:custDataLst>
              <p:tags r:id="rId3"/>
            </p:custDataLst>
            <p:extLst>
              <p:ext uri="{D42A27DB-BD31-4B8C-83A1-F6EECF244321}">
                <p14:modId xmlns:p14="http://schemas.microsoft.com/office/powerpoint/2010/main" val="39983862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0" imgH="396" progId="TCLayout.ActiveDocument.1">
                  <p:embed/>
                </p:oleObj>
              </mc:Choice>
              <mc:Fallback>
                <p:oleObj name="think-cell Slide" r:id="rId5" imgW="400" imgH="396" progId="TCLayout.ActiveDocument.1">
                  <p:embed/>
                  <p:pic>
                    <p:nvPicPr>
                      <p:cNvPr id="7" name="think-cell data - do not delete" hidden="1">
                        <a:extLst>
                          <a:ext uri="{FF2B5EF4-FFF2-40B4-BE49-F238E27FC236}">
                            <a16:creationId xmlns:a16="http://schemas.microsoft.com/office/drawing/2014/main" id="{091D97CC-38B6-1F76-EB59-E05D3F2BA7E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rIns="0"/>
          <a:lstStyle/>
          <a:p>
            <a:r>
              <a:rPr lang="sv-SE" dirty="0"/>
              <a:t>Dress Pack – base-axis 3 – Material Handling</a:t>
            </a:r>
            <a:endParaRPr lang="en-US" dirty="0"/>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en-US">
                <a:latin typeface="ABBvoice Light"/>
              </a:rPr>
              <a:t>Further clarification option</a:t>
            </a:r>
            <a:r>
              <a:rPr lang="sv-SE">
                <a:latin typeface="ABBvoice Light"/>
              </a:rPr>
              <a:t>: </a:t>
            </a:r>
            <a:r>
              <a:rPr lang="en-US">
                <a:latin typeface="ABBvoice Light"/>
              </a:rPr>
              <a:t>3325-xx</a:t>
            </a:r>
          </a:p>
          <a:p>
            <a:endParaRPr lang="en-US"/>
          </a:p>
        </p:txBody>
      </p:sp>
      <p:sp>
        <p:nvSpPr>
          <p:cNvPr id="2072" name="Content Placeholder 2071">
            <a:extLst>
              <a:ext uri="{FF2B5EF4-FFF2-40B4-BE49-F238E27FC236}">
                <a16:creationId xmlns:a16="http://schemas.microsoft.com/office/drawing/2014/main" id="{33A9E4FC-2F78-EDA6-8CEF-F35143B30C2B}"/>
              </a:ext>
            </a:extLst>
          </p:cNvPr>
          <p:cNvSpPr>
            <a:spLocks noGrp="1"/>
          </p:cNvSpPr>
          <p:nvPr>
            <p:ph sz="quarter" idx="17"/>
          </p:nvPr>
        </p:nvSpPr>
        <p:spPr>
          <a:xfrm>
            <a:off x="331200" y="1929600"/>
            <a:ext cx="5658438" cy="1369606"/>
          </a:xfrm>
        </p:spPr>
        <p:txBody>
          <a:bodyPr>
            <a:spAutoFit/>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Connector plates and connectors for the harness is included when choosing a “Dress Pack – base-axis 3”, both at the base and at the axis 3 interface. Here is an explanation of the different connections and when they are used.</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56</a:t>
            </a:fld>
            <a:endParaRPr lang="en-US" noProof="0"/>
          </a:p>
        </p:txBody>
      </p:sp>
      <p:graphicFrame>
        <p:nvGraphicFramePr>
          <p:cNvPr id="6" name="Table 5">
            <a:extLst>
              <a:ext uri="{FF2B5EF4-FFF2-40B4-BE49-F238E27FC236}">
                <a16:creationId xmlns:a16="http://schemas.microsoft.com/office/drawing/2014/main" id="{3D0CF4E3-5E43-C51F-C7FF-C7085CD315C6}"/>
              </a:ext>
            </a:extLst>
          </p:cNvPr>
          <p:cNvGraphicFramePr>
            <a:graphicFrameLocks noGrp="1"/>
          </p:cNvGraphicFramePr>
          <p:nvPr/>
        </p:nvGraphicFramePr>
        <p:xfrm>
          <a:off x="331200" y="3514220"/>
          <a:ext cx="3014855" cy="1955580"/>
        </p:xfrm>
        <a:graphic>
          <a:graphicData uri="http://schemas.openxmlformats.org/drawingml/2006/table">
            <a:tbl>
              <a:tblPr firstRow="1" firstCol="1" bandRow="1">
                <a:tableStyleId>{773F8A54-F971-430D-9108-034FE38666EA}</a:tableStyleId>
              </a:tblPr>
              <a:tblGrid>
                <a:gridCol w="369785">
                  <a:extLst>
                    <a:ext uri="{9D8B030D-6E8A-4147-A177-3AD203B41FA5}">
                      <a16:colId xmlns:a16="http://schemas.microsoft.com/office/drawing/2014/main" val="4195768499"/>
                    </a:ext>
                  </a:extLst>
                </a:gridCol>
                <a:gridCol w="1837033">
                  <a:extLst>
                    <a:ext uri="{9D8B030D-6E8A-4147-A177-3AD203B41FA5}">
                      <a16:colId xmlns:a16="http://schemas.microsoft.com/office/drawing/2014/main" val="952557866"/>
                    </a:ext>
                  </a:extLst>
                </a:gridCol>
                <a:gridCol w="808037">
                  <a:extLst>
                    <a:ext uri="{9D8B030D-6E8A-4147-A177-3AD203B41FA5}">
                      <a16:colId xmlns:a16="http://schemas.microsoft.com/office/drawing/2014/main" val="3679507474"/>
                    </a:ext>
                  </a:extLst>
                </a:gridCol>
              </a:tblGrid>
              <a:tr h="191580">
                <a:tc>
                  <a:txBody>
                    <a:bodyPr/>
                    <a:lstStyle/>
                    <a:p>
                      <a:pPr>
                        <a:lnSpc>
                          <a:spcPct val="107000"/>
                        </a:lnSpc>
                        <a:spcAft>
                          <a:spcPts val="800"/>
                        </a:spcAft>
                      </a:pPr>
                      <a:r>
                        <a:rPr lang="en-US" sz="900" kern="1200">
                          <a:solidFill>
                            <a:schemeClr val="tx1"/>
                          </a:solidFill>
                        </a:rPr>
                        <a:t>Pos</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Description</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Application</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180000">
                <a:tc>
                  <a:txBody>
                    <a:bodyPr/>
                    <a:lstStyle/>
                    <a:p>
                      <a:pPr algn="ctr">
                        <a:lnSpc>
                          <a:spcPct val="107000"/>
                        </a:lnSpc>
                        <a:spcAft>
                          <a:spcPts val="800"/>
                        </a:spcAft>
                      </a:pPr>
                      <a:r>
                        <a:rPr lang="en-US" sz="900" kern="1200">
                          <a:solidFill>
                            <a:schemeClr val="tx1"/>
                          </a:solidFill>
                        </a:rPr>
                        <a:t>A</a:t>
                      </a:r>
                      <a:endParaRPr lang="en-US" sz="900" kern="120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900" kern="1200">
                          <a:solidFill>
                            <a:schemeClr val="tx1"/>
                          </a:solidFill>
                        </a:rPr>
                        <a:t>Customer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180000">
                <a:tc>
                  <a:txBody>
                    <a:bodyPr/>
                    <a:lstStyle/>
                    <a:p>
                      <a:pPr algn="ctr">
                        <a:lnSpc>
                          <a:spcPct val="107000"/>
                        </a:lnSpc>
                        <a:spcAft>
                          <a:spcPts val="800"/>
                        </a:spcAft>
                      </a:pPr>
                      <a:r>
                        <a:rPr lang="en-US" sz="900" kern="1200">
                          <a:solidFill>
                            <a:schemeClr val="tx1"/>
                          </a:solidFill>
                        </a:rPr>
                        <a:t>B</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Customer Signal</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288000">
                <a:tc>
                  <a:txBody>
                    <a:bodyPr/>
                    <a:lstStyle/>
                    <a:p>
                      <a:pPr algn="ctr">
                        <a:lnSpc>
                          <a:spcPct val="107000"/>
                        </a:lnSpc>
                        <a:spcAft>
                          <a:spcPts val="800"/>
                        </a:spcAft>
                      </a:pPr>
                      <a:r>
                        <a:rPr lang="en-US" sz="900" kern="1200">
                          <a:solidFill>
                            <a:schemeClr val="tx1"/>
                          </a:solidFill>
                        </a:rPr>
                        <a:t>C</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dirty="0">
                          <a:solidFill>
                            <a:schemeClr val="tx1"/>
                          </a:solidFill>
                          <a:latin typeface="+mn-lt"/>
                          <a:ea typeface="+mn-ea"/>
                          <a:cs typeface="+mn-cs"/>
                        </a:rPr>
                        <a:t>Servo Feedback (when option 3322-1 On base is selected)</a:t>
                      </a:r>
                    </a:p>
                  </a:txBody>
                  <a:tcPr marL="68580" marR="68580" marT="0" marB="0" anchor="b"/>
                </a:tc>
                <a:tc>
                  <a:txBody>
                    <a:bodyPr/>
                    <a:lstStyle/>
                    <a:p>
                      <a:pPr>
                        <a:lnSpc>
                          <a:spcPct val="107000"/>
                        </a:lnSpc>
                        <a:spcAft>
                          <a:spcPts val="800"/>
                        </a:spcAft>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468000">
                <a:tc>
                  <a:txBody>
                    <a:bodyPr/>
                    <a:lstStyle/>
                    <a:p>
                      <a:pPr algn="ctr">
                        <a:lnSpc>
                          <a:spcPct val="107000"/>
                        </a:lnSpc>
                        <a:spcAft>
                          <a:spcPts val="800"/>
                        </a:spcAft>
                      </a:pPr>
                      <a:r>
                        <a:rPr lang="en-US" sz="900" kern="1200">
                          <a:solidFill>
                            <a:schemeClr val="tx1"/>
                          </a:solidFill>
                        </a:rPr>
                        <a:t>D</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180000">
                <a:tc>
                  <a:txBody>
                    <a:bodyPr/>
                    <a:lstStyle/>
                    <a:p>
                      <a:pPr algn="ctr">
                        <a:lnSpc>
                          <a:spcPct val="107000"/>
                        </a:lnSpc>
                        <a:spcAft>
                          <a:spcPts val="800"/>
                        </a:spcAft>
                      </a:pPr>
                      <a:r>
                        <a:rPr lang="en-US" sz="900" kern="1200">
                          <a:solidFill>
                            <a:schemeClr val="tx1"/>
                          </a:solidFill>
                        </a:rPr>
                        <a:t>E</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PROC 1 (1/2” Hose)</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542948280"/>
                  </a:ext>
                </a:extLst>
              </a:tr>
              <a:tr h="468000">
                <a:tc>
                  <a:txBody>
                    <a:bodyPr/>
                    <a:lstStyle/>
                    <a:p>
                      <a:pPr algn="ctr">
                        <a:lnSpc>
                          <a:spcPct val="107000"/>
                        </a:lnSpc>
                        <a:spcAft>
                          <a:spcPts val="800"/>
                        </a:spcAft>
                      </a:pPr>
                      <a:r>
                        <a:rPr lang="en-US" sz="900" kern="1200">
                          <a:solidFill>
                            <a:schemeClr val="tx1"/>
                          </a:solidFill>
                        </a:rPr>
                        <a:t>F</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FE (Functional Earth, when </a:t>
                      </a:r>
                      <a:r>
                        <a:rPr lang="en-US" sz="900" kern="1200" err="1">
                          <a:solidFill>
                            <a:schemeClr val="tx1"/>
                          </a:solidFill>
                        </a:rPr>
                        <a:t>EtherNet</a:t>
                      </a:r>
                      <a:r>
                        <a:rPr lang="en-US" sz="900" kern="1200">
                          <a:solidFill>
                            <a:schemeClr val="tx1"/>
                          </a:solidFill>
                        </a:rPr>
                        <a:t> communication is selected)</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113777964"/>
                  </a:ext>
                </a:extLst>
              </a:tr>
            </a:tbl>
          </a:graphicData>
        </a:graphic>
      </p:graphicFrame>
      <p:grpSp>
        <p:nvGrpSpPr>
          <p:cNvPr id="38" name="Group 37">
            <a:extLst>
              <a:ext uri="{FF2B5EF4-FFF2-40B4-BE49-F238E27FC236}">
                <a16:creationId xmlns:a16="http://schemas.microsoft.com/office/drawing/2014/main" id="{253BED30-7CD6-2444-BB1B-8FC2DEE01B70}"/>
              </a:ext>
            </a:extLst>
          </p:cNvPr>
          <p:cNvGrpSpPr/>
          <p:nvPr/>
        </p:nvGrpSpPr>
        <p:grpSpPr>
          <a:xfrm>
            <a:off x="6300783" y="1974426"/>
            <a:ext cx="2683690" cy="1870138"/>
            <a:chOff x="6153591" y="1974426"/>
            <a:chExt cx="2683690" cy="1870138"/>
          </a:xfrm>
        </p:grpSpPr>
        <p:sp>
          <p:nvSpPr>
            <p:cNvPr id="18" name="TextBox 17">
              <a:extLst>
                <a:ext uri="{FF2B5EF4-FFF2-40B4-BE49-F238E27FC236}">
                  <a16:creationId xmlns:a16="http://schemas.microsoft.com/office/drawing/2014/main" id="{7CEF4A08-2465-4A0C-889E-C144F6911289}"/>
                </a:ext>
              </a:extLst>
            </p:cNvPr>
            <p:cNvSpPr txBox="1"/>
            <p:nvPr/>
          </p:nvSpPr>
          <p:spPr bwMode="gray">
            <a:xfrm>
              <a:off x="6863748" y="3438623"/>
              <a:ext cx="435550" cy="299295"/>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Base</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pic>
          <p:nvPicPr>
            <p:cNvPr id="2067" name="Picture 8">
              <a:extLst>
                <a:ext uri="{FF2B5EF4-FFF2-40B4-BE49-F238E27FC236}">
                  <a16:creationId xmlns:a16="http://schemas.microsoft.com/office/drawing/2014/main" id="{FB0D2357-A0F6-FB57-D4D5-EF924088B07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002234" y="1974426"/>
              <a:ext cx="1539367" cy="142663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6">
              <a:extLst>
                <a:ext uri="{FF2B5EF4-FFF2-40B4-BE49-F238E27FC236}">
                  <a16:creationId xmlns:a16="http://schemas.microsoft.com/office/drawing/2014/main" id="{2EFB7460-135E-699F-B637-713287DE8BFD}"/>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153591" y="1980812"/>
              <a:ext cx="805438" cy="1416179"/>
            </a:xfrm>
            <a:prstGeom prst="rect">
              <a:avLst/>
            </a:prstGeom>
            <a:noFill/>
            <a:extLst>
              <a:ext uri="{909E8E84-426E-40DD-AFC4-6F175D3DCCD1}">
                <a14:hiddenFill xmlns:a14="http://schemas.microsoft.com/office/drawing/2010/main">
                  <a:solidFill>
                    <a:srgbClr val="FFFFFF"/>
                  </a:solidFill>
                </a14:hiddenFill>
              </a:ext>
            </a:extLst>
          </p:spPr>
        </p:pic>
        <p:grpSp>
          <p:nvGrpSpPr>
            <p:cNvPr id="2061" name="Group 2060">
              <a:extLst>
                <a:ext uri="{FF2B5EF4-FFF2-40B4-BE49-F238E27FC236}">
                  <a16:creationId xmlns:a16="http://schemas.microsoft.com/office/drawing/2014/main" id="{3FE26D65-3AD9-0F76-057A-C120AFEF9A75}"/>
                </a:ext>
              </a:extLst>
            </p:cNvPr>
            <p:cNvGrpSpPr/>
            <p:nvPr/>
          </p:nvGrpSpPr>
          <p:grpSpPr>
            <a:xfrm>
              <a:off x="6863748" y="3316227"/>
              <a:ext cx="128083" cy="528337"/>
              <a:chOff x="5663218" y="2742195"/>
              <a:chExt cx="152718" cy="717505"/>
            </a:xfrm>
          </p:grpSpPr>
          <p:cxnSp>
            <p:nvCxnSpPr>
              <p:cNvPr id="2051" name="Straight Arrow Connector 2050">
                <a:extLst>
                  <a:ext uri="{FF2B5EF4-FFF2-40B4-BE49-F238E27FC236}">
                    <a16:creationId xmlns:a16="http://schemas.microsoft.com/office/drawing/2014/main" id="{2A474FE9-F3A5-6FE1-02F2-888792277549}"/>
                  </a:ext>
                </a:extLst>
              </p:cNvPr>
              <p:cNvCxnSpPr>
                <a:cxnSpLocks/>
              </p:cNvCxnSpPr>
              <p:nvPr/>
            </p:nvCxnSpPr>
            <p:spPr bwMode="gray">
              <a:xfrm>
                <a:off x="5663218" y="2742797"/>
                <a:ext cx="15271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6FBA8DD7-F8E8-23B3-CDD1-0A9A4256E0AB}"/>
                  </a:ext>
                </a:extLst>
              </p:cNvPr>
              <p:cNvCxnSpPr>
                <a:cxnSpLocks/>
              </p:cNvCxnSpPr>
              <p:nvPr/>
            </p:nvCxnSpPr>
            <p:spPr bwMode="gray">
              <a:xfrm flipV="1">
                <a:off x="5663218" y="2742195"/>
                <a:ext cx="4838" cy="7175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3" name="Straight Arrow Connector 2062">
              <a:extLst>
                <a:ext uri="{FF2B5EF4-FFF2-40B4-BE49-F238E27FC236}">
                  <a16:creationId xmlns:a16="http://schemas.microsoft.com/office/drawing/2014/main" id="{6A0063ED-C39C-41A0-6B8E-F05C2D84C8BE}"/>
                </a:ext>
              </a:extLst>
            </p:cNvPr>
            <p:cNvCxnSpPr>
              <a:cxnSpLocks/>
            </p:cNvCxnSpPr>
            <p:nvPr/>
          </p:nvCxnSpPr>
          <p:spPr bwMode="gray">
            <a:xfrm flipH="1">
              <a:off x="7762515" y="2337342"/>
              <a:ext cx="102807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A8D13A8-D800-F9E8-65F1-FBB926BA0388}"/>
                </a:ext>
              </a:extLst>
            </p:cNvPr>
            <p:cNvSpPr txBox="1"/>
            <p:nvPr/>
          </p:nvSpPr>
          <p:spPr bwMode="gray">
            <a:xfrm>
              <a:off x="8342420" y="2300619"/>
              <a:ext cx="494861" cy="299295"/>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Axis 3</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grpSp>
      <p:pic>
        <p:nvPicPr>
          <p:cNvPr id="35" name="Picture 34">
            <a:extLst>
              <a:ext uri="{FF2B5EF4-FFF2-40B4-BE49-F238E27FC236}">
                <a16:creationId xmlns:a16="http://schemas.microsoft.com/office/drawing/2014/main" id="{D65A5C3F-52F4-113C-19EE-9ACB27F7E4ED}"/>
              </a:ext>
            </a:extLst>
          </p:cNvPr>
          <p:cNvPicPr>
            <a:picLocks noChangeAspect="1"/>
          </p:cNvPicPr>
          <p:nvPr/>
        </p:nvPicPr>
        <p:blipFill>
          <a:blip r:embed="rId9"/>
          <a:srcRect/>
          <a:stretch/>
        </p:blipFill>
        <p:spPr>
          <a:xfrm>
            <a:off x="9038524" y="1414554"/>
            <a:ext cx="2962985" cy="3071088"/>
          </a:xfrm>
          <a:prstGeom prst="rect">
            <a:avLst/>
          </a:prstGeom>
        </p:spPr>
      </p:pic>
      <p:pic>
        <p:nvPicPr>
          <p:cNvPr id="37" name="Picture 36" descr="A blue square with several ports&#10;&#10;Description automatically generated with medium confidence">
            <a:extLst>
              <a:ext uri="{FF2B5EF4-FFF2-40B4-BE49-F238E27FC236}">
                <a16:creationId xmlns:a16="http://schemas.microsoft.com/office/drawing/2014/main" id="{00A7A81E-F3B0-C161-42B0-B772733118FC}"/>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412000" y="3845007"/>
            <a:ext cx="2305114" cy="2494128"/>
          </a:xfrm>
          <a:prstGeom prst="rect">
            <a:avLst/>
          </a:prstGeom>
        </p:spPr>
      </p:pic>
      <p:graphicFrame>
        <p:nvGraphicFramePr>
          <p:cNvPr id="41" name="Table 40">
            <a:extLst>
              <a:ext uri="{FF2B5EF4-FFF2-40B4-BE49-F238E27FC236}">
                <a16:creationId xmlns:a16="http://schemas.microsoft.com/office/drawing/2014/main" id="{3B1AC559-F784-A776-85C3-5647A4ADBCCF}"/>
              </a:ext>
            </a:extLst>
          </p:cNvPr>
          <p:cNvGraphicFramePr>
            <a:graphicFrameLocks noGrp="1"/>
          </p:cNvGraphicFramePr>
          <p:nvPr/>
        </p:nvGraphicFramePr>
        <p:xfrm>
          <a:off x="3365579" y="3514219"/>
          <a:ext cx="3014855" cy="1633539"/>
        </p:xfrm>
        <a:graphic>
          <a:graphicData uri="http://schemas.openxmlformats.org/drawingml/2006/table">
            <a:tbl>
              <a:tblPr firstRow="1" firstCol="1" bandRow="1">
                <a:tableStyleId>{773F8A54-F971-430D-9108-034FE38666EA}</a:tableStyleId>
              </a:tblPr>
              <a:tblGrid>
                <a:gridCol w="369785">
                  <a:extLst>
                    <a:ext uri="{9D8B030D-6E8A-4147-A177-3AD203B41FA5}">
                      <a16:colId xmlns:a16="http://schemas.microsoft.com/office/drawing/2014/main" val="4195768499"/>
                    </a:ext>
                  </a:extLst>
                </a:gridCol>
                <a:gridCol w="1837033">
                  <a:extLst>
                    <a:ext uri="{9D8B030D-6E8A-4147-A177-3AD203B41FA5}">
                      <a16:colId xmlns:a16="http://schemas.microsoft.com/office/drawing/2014/main" val="952557866"/>
                    </a:ext>
                  </a:extLst>
                </a:gridCol>
                <a:gridCol w="808037">
                  <a:extLst>
                    <a:ext uri="{9D8B030D-6E8A-4147-A177-3AD203B41FA5}">
                      <a16:colId xmlns:a16="http://schemas.microsoft.com/office/drawing/2014/main" val="3679507474"/>
                    </a:ext>
                  </a:extLst>
                </a:gridCol>
              </a:tblGrid>
              <a:tr h="191580">
                <a:tc>
                  <a:txBody>
                    <a:bodyPr/>
                    <a:lstStyle/>
                    <a:p>
                      <a:pPr>
                        <a:lnSpc>
                          <a:spcPct val="107000"/>
                        </a:lnSpc>
                        <a:spcAft>
                          <a:spcPts val="800"/>
                        </a:spcAft>
                      </a:pPr>
                      <a:r>
                        <a:rPr lang="en-US" sz="900" kern="1200">
                          <a:solidFill>
                            <a:schemeClr val="tx1"/>
                          </a:solidFill>
                        </a:rPr>
                        <a:t>Pos</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Description</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Application</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180000">
                <a:tc>
                  <a:txBody>
                    <a:bodyPr/>
                    <a:lstStyle/>
                    <a:p>
                      <a:pPr algn="ctr">
                        <a:lnSpc>
                          <a:spcPct val="107000"/>
                        </a:lnSpc>
                        <a:spcAft>
                          <a:spcPts val="800"/>
                        </a:spcAft>
                      </a:pPr>
                      <a:r>
                        <a:rPr lang="en-US" sz="900" kern="1200" dirty="0">
                          <a:solidFill>
                            <a:schemeClr val="tx1"/>
                          </a:solidFill>
                        </a:rPr>
                        <a:t>A</a:t>
                      </a:r>
                      <a:endParaRPr lang="en-US" sz="900" kern="1200" dirty="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900" kern="1200" dirty="0">
                          <a:solidFill>
                            <a:schemeClr val="tx1"/>
                          </a:solidFill>
                        </a:rPr>
                        <a:t>Customer Power</a:t>
                      </a:r>
                      <a:endParaRPr lang="en-US" sz="9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180000">
                <a:tc>
                  <a:txBody>
                    <a:bodyPr/>
                    <a:lstStyle/>
                    <a:p>
                      <a:pPr algn="ctr">
                        <a:lnSpc>
                          <a:spcPct val="107000"/>
                        </a:lnSpc>
                        <a:spcAft>
                          <a:spcPts val="800"/>
                        </a:spcAft>
                      </a:pPr>
                      <a:r>
                        <a:rPr lang="en-US" sz="900" kern="1200">
                          <a:solidFill>
                            <a:schemeClr val="tx1"/>
                          </a:solidFill>
                        </a:rPr>
                        <a:t>B</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Customer Signal</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324000">
                <a:tc>
                  <a:txBody>
                    <a:bodyPr/>
                    <a:lstStyle/>
                    <a:p>
                      <a:pPr algn="ctr">
                        <a:lnSpc>
                          <a:spcPct val="107000"/>
                        </a:lnSpc>
                        <a:spcAft>
                          <a:spcPts val="800"/>
                        </a:spcAft>
                      </a:pPr>
                      <a:r>
                        <a:rPr lang="en-US" sz="900" kern="1200">
                          <a:solidFill>
                            <a:schemeClr val="tx1"/>
                          </a:solidFill>
                        </a:rPr>
                        <a:t>C</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180000">
                <a:tc>
                  <a:txBody>
                    <a:bodyPr/>
                    <a:lstStyle/>
                    <a:p>
                      <a:pPr algn="ctr">
                        <a:lnSpc>
                          <a:spcPct val="107000"/>
                        </a:lnSpc>
                        <a:spcAft>
                          <a:spcPts val="800"/>
                        </a:spcAft>
                      </a:pPr>
                      <a:r>
                        <a:rPr lang="en-US" sz="900" kern="1200" dirty="0">
                          <a:solidFill>
                            <a:schemeClr val="tx1"/>
                          </a:solidFill>
                        </a:rPr>
                        <a:t>D</a:t>
                      </a:r>
                      <a:endParaRPr lang="en-US" sz="900" kern="1200" dirty="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dirty="0">
                          <a:solidFill>
                            <a:schemeClr val="tx1"/>
                          </a:solidFill>
                        </a:rPr>
                        <a:t>PROC 1 (1/2” Hose)</a:t>
                      </a:r>
                      <a:endParaRPr lang="en-US" sz="9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468000">
                <a:tc>
                  <a:txBody>
                    <a:bodyPr/>
                    <a:lstStyle/>
                    <a:p>
                      <a:pPr algn="ctr">
                        <a:lnSpc>
                          <a:spcPct val="107000"/>
                        </a:lnSpc>
                        <a:spcAft>
                          <a:spcPts val="800"/>
                        </a:spcAft>
                      </a:pPr>
                      <a:r>
                        <a:rPr lang="en-US" sz="900" kern="1200">
                          <a:solidFill>
                            <a:schemeClr val="tx1"/>
                          </a:solidFill>
                        </a:rPr>
                        <a:t>E</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FE (Functional Earth, when </a:t>
                      </a:r>
                      <a:r>
                        <a:rPr lang="en-US" sz="900" kern="1200" dirty="0" err="1">
                          <a:solidFill>
                            <a:schemeClr val="tx1"/>
                          </a:solidFill>
                        </a:rPr>
                        <a:t>EtherNet</a:t>
                      </a:r>
                      <a:r>
                        <a:rPr lang="en-US" sz="900" kern="1200" dirty="0">
                          <a:solidFill>
                            <a:schemeClr val="tx1"/>
                          </a:solidFill>
                        </a:rPr>
                        <a:t> communication is selected)</a:t>
                      </a:r>
                      <a:endParaRPr lang="en-US" sz="9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542948280"/>
                  </a:ext>
                </a:extLst>
              </a:tr>
            </a:tbl>
          </a:graphicData>
        </a:graphic>
      </p:graphicFrame>
      <p:sp>
        <p:nvSpPr>
          <p:cNvPr id="42" name="TextBox 41">
            <a:extLst>
              <a:ext uri="{FF2B5EF4-FFF2-40B4-BE49-F238E27FC236}">
                <a16:creationId xmlns:a16="http://schemas.microsoft.com/office/drawing/2014/main" id="{7BBBDAE1-443C-743C-C15E-F704EC7519FC}"/>
              </a:ext>
            </a:extLst>
          </p:cNvPr>
          <p:cNvSpPr txBox="1"/>
          <p:nvPr/>
        </p:nvSpPr>
        <p:spPr bwMode="gray">
          <a:xfrm>
            <a:off x="331200" y="3208505"/>
            <a:ext cx="413575" cy="215444"/>
          </a:xfrm>
          <a:prstGeom prst="rect">
            <a:avLst/>
          </a:prstGeom>
          <a:noFill/>
        </p:spPr>
        <p:txBody>
          <a:bodyPr wrap="none" lIns="0" tIns="0" rIns="0" bIns="0" rtlCol="0">
            <a:spAutoFit/>
          </a:bodyPr>
          <a:lstStyle/>
          <a:p>
            <a:pPr algn="l">
              <a:spcBef>
                <a:spcPts val="600"/>
              </a:spcBef>
            </a:pPr>
            <a:r>
              <a:rPr lang="de-DE" sz="1400" b="1"/>
              <a:t>Base</a:t>
            </a:r>
          </a:p>
        </p:txBody>
      </p:sp>
      <p:sp>
        <p:nvSpPr>
          <p:cNvPr id="43" name="TextBox 42">
            <a:extLst>
              <a:ext uri="{FF2B5EF4-FFF2-40B4-BE49-F238E27FC236}">
                <a16:creationId xmlns:a16="http://schemas.microsoft.com/office/drawing/2014/main" id="{0038CE90-C0EF-C25D-523E-4E98E93560CA}"/>
              </a:ext>
            </a:extLst>
          </p:cNvPr>
          <p:cNvSpPr txBox="1"/>
          <p:nvPr/>
        </p:nvSpPr>
        <p:spPr bwMode="gray">
          <a:xfrm>
            <a:off x="3365579" y="3206660"/>
            <a:ext cx="506549" cy="215444"/>
          </a:xfrm>
          <a:prstGeom prst="rect">
            <a:avLst/>
          </a:prstGeom>
          <a:noFill/>
        </p:spPr>
        <p:txBody>
          <a:bodyPr wrap="none" lIns="0" tIns="0" rIns="0" bIns="0" rtlCol="0">
            <a:spAutoFit/>
          </a:bodyPr>
          <a:lstStyle/>
          <a:p>
            <a:pPr algn="l">
              <a:spcBef>
                <a:spcPts val="600"/>
              </a:spcBef>
            </a:pPr>
            <a:r>
              <a:rPr lang="de-DE" sz="1400" b="1"/>
              <a:t>Axis 3</a:t>
            </a:r>
          </a:p>
        </p:txBody>
      </p:sp>
    </p:spTree>
    <p:custDataLst>
      <p:custData r:id="rId1"/>
      <p:custData r:id="rId2"/>
    </p:custDataLst>
    <p:extLst>
      <p:ext uri="{BB962C8B-B14F-4D97-AF65-F5344CB8AC3E}">
        <p14:creationId xmlns:p14="http://schemas.microsoft.com/office/powerpoint/2010/main" val="9623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2D4DE-66DF-D730-AAF4-F59A70245AA6}"/>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3B5D9CE4-CE34-2B61-85D6-9ADE4A662E10}"/>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81" imgH="477" progId="TCLayout.ActiveDocument.1">
                  <p:embed/>
                </p:oleObj>
              </mc:Choice>
              <mc:Fallback>
                <p:oleObj name="think-cell Slide" r:id="rId5" imgW="481" imgH="477" progId="TCLayout.ActiveDocument.1">
                  <p:embed/>
                  <p:pic>
                    <p:nvPicPr>
                      <p:cNvPr id="12" name="think-cell data - do not delete" hidden="1">
                        <a:extLst>
                          <a:ext uri="{FF2B5EF4-FFF2-40B4-BE49-F238E27FC236}">
                            <a16:creationId xmlns:a16="http://schemas.microsoft.com/office/drawing/2014/main" id="{3B5D9CE4-CE34-2B61-85D6-9ADE4A662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A9F4AB-BAC0-B340-FC7C-FC5F64AEC832}"/>
              </a:ext>
            </a:extLst>
          </p:cNvPr>
          <p:cNvSpPr>
            <a:spLocks noGrp="1"/>
          </p:cNvSpPr>
          <p:nvPr>
            <p:ph type="title"/>
          </p:nvPr>
        </p:nvSpPr>
        <p:spPr/>
        <p:txBody>
          <a:bodyPr vert="horz"/>
          <a:lstStyle/>
          <a:p>
            <a:r>
              <a:rPr lang="en-US" dirty="0"/>
              <a:t>Dress Pack – axis 6 – Material Handling</a:t>
            </a:r>
          </a:p>
        </p:txBody>
      </p:sp>
      <p:sp>
        <p:nvSpPr>
          <p:cNvPr id="8" name="Text Placeholder 3">
            <a:extLst>
              <a:ext uri="{FF2B5EF4-FFF2-40B4-BE49-F238E27FC236}">
                <a16:creationId xmlns:a16="http://schemas.microsoft.com/office/drawing/2014/main" id="{A7C51A4D-59C8-9DF7-904F-75453287CBB9}"/>
              </a:ext>
            </a:extLst>
          </p:cNvPr>
          <p:cNvSpPr>
            <a:spLocks noGrp="1"/>
          </p:cNvSpPr>
          <p:nvPr>
            <p:ph type="body" sz="quarter" idx="14"/>
          </p:nvPr>
        </p:nvSpPr>
        <p:spPr/>
        <p:txBody>
          <a:bodyPr vert="horz" lIns="0" tIns="0" rIns="0" bIns="0" rtlCol="0" anchor="t">
            <a:noAutofit/>
          </a:bodyPr>
          <a:lstStyle/>
          <a:p>
            <a:r>
              <a:rPr lang="en-US" dirty="0">
                <a:latin typeface="ABBvoice Light"/>
              </a:rPr>
              <a:t>Further clarification option: 3326-xx</a:t>
            </a:r>
          </a:p>
          <a:p>
            <a:endParaRPr lang="en-US" dirty="0"/>
          </a:p>
        </p:txBody>
      </p:sp>
      <p:sp>
        <p:nvSpPr>
          <p:cNvPr id="2072" name="Content Placeholder 2071">
            <a:extLst>
              <a:ext uri="{FF2B5EF4-FFF2-40B4-BE49-F238E27FC236}">
                <a16:creationId xmlns:a16="http://schemas.microsoft.com/office/drawing/2014/main" id="{FC13B920-9DEE-CAE2-DFD0-971A97A7054D}"/>
              </a:ext>
            </a:extLst>
          </p:cNvPr>
          <p:cNvSpPr>
            <a:spLocks noGrp="1"/>
          </p:cNvSpPr>
          <p:nvPr>
            <p:ph sz="quarter" idx="17"/>
          </p:nvPr>
        </p:nvSpPr>
        <p:spPr>
          <a:xfrm>
            <a:off x="331200" y="1705318"/>
            <a:ext cx="5658438" cy="861774"/>
          </a:xfrm>
        </p:spPr>
        <p:txBody>
          <a:bodyPr>
            <a:spAutoFit/>
          </a:bodyPr>
          <a:lstStyle/>
          <a:p>
            <a:pPr fontAlgn="t">
              <a:spcBef>
                <a:spcPts val="0"/>
              </a:spcBef>
            </a:pPr>
            <a:r>
              <a:rPr lang="en-US" b="1" dirty="0">
                <a:solidFill>
                  <a:schemeClr val="tx2"/>
                </a:solidFill>
              </a:rPr>
              <a:t>Purpose and value</a:t>
            </a:r>
          </a:p>
          <a:p>
            <a:pPr fontAlgn="t">
              <a:spcBef>
                <a:spcPts val="0"/>
              </a:spcBef>
            </a:pPr>
            <a:r>
              <a:rPr lang="en-US" dirty="0"/>
              <a:t>Connectors for external Dress Pack (MH3) and LeanID is included when choosing an upper arm Dress Pack. Here is an explanation of the connections for axis 6 and when they are used.</a:t>
            </a:r>
          </a:p>
        </p:txBody>
      </p:sp>
      <p:sp>
        <p:nvSpPr>
          <p:cNvPr id="3" name="Footer Placeholder 2">
            <a:extLst>
              <a:ext uri="{FF2B5EF4-FFF2-40B4-BE49-F238E27FC236}">
                <a16:creationId xmlns:a16="http://schemas.microsoft.com/office/drawing/2014/main" id="{4D95E44E-F03B-30DA-F48F-F1E7AB373D8D}"/>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83033E13-BD9F-2E56-FE8A-9CE158DD5A76}"/>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81A4EAB0-736E-3AE1-9356-67B2D252200E}"/>
              </a:ext>
            </a:extLst>
          </p:cNvPr>
          <p:cNvSpPr>
            <a:spLocks noGrp="1"/>
          </p:cNvSpPr>
          <p:nvPr>
            <p:ph type="sldNum" sz="quarter" idx="12"/>
          </p:nvPr>
        </p:nvSpPr>
        <p:spPr/>
        <p:txBody>
          <a:bodyPr/>
          <a:lstStyle/>
          <a:p>
            <a:r>
              <a:rPr lang="en-US" noProof="0"/>
              <a:t>Slide </a:t>
            </a:r>
            <a:fld id="{619F89D8-7AE3-494A-97F3-03D680869632}" type="slidenum">
              <a:rPr lang="en-US" noProof="0" smtClean="0"/>
              <a:pPr/>
              <a:t>57</a:t>
            </a:fld>
            <a:endParaRPr lang="en-US" noProof="0"/>
          </a:p>
        </p:txBody>
      </p:sp>
      <p:graphicFrame>
        <p:nvGraphicFramePr>
          <p:cNvPr id="6" name="Table 5">
            <a:extLst>
              <a:ext uri="{FF2B5EF4-FFF2-40B4-BE49-F238E27FC236}">
                <a16:creationId xmlns:a16="http://schemas.microsoft.com/office/drawing/2014/main" id="{41042AF0-08FC-C7DC-DB0C-CC9CA2376499}"/>
              </a:ext>
            </a:extLst>
          </p:cNvPr>
          <p:cNvGraphicFramePr>
            <a:graphicFrameLocks noGrp="1"/>
          </p:cNvGraphicFramePr>
          <p:nvPr/>
        </p:nvGraphicFramePr>
        <p:xfrm>
          <a:off x="331200" y="2838364"/>
          <a:ext cx="5658438" cy="1649792"/>
        </p:xfrm>
        <a:graphic>
          <a:graphicData uri="http://schemas.openxmlformats.org/drawingml/2006/table">
            <a:tbl>
              <a:tblPr firstRow="1" firstCol="1" bandRow="1">
                <a:tableStyleId>{773F8A54-F971-430D-9108-034FE38666EA}</a:tableStyleId>
              </a:tblPr>
              <a:tblGrid>
                <a:gridCol w="681384">
                  <a:extLst>
                    <a:ext uri="{9D8B030D-6E8A-4147-A177-3AD203B41FA5}">
                      <a16:colId xmlns:a16="http://schemas.microsoft.com/office/drawing/2014/main" val="4195768499"/>
                    </a:ext>
                  </a:extLst>
                </a:gridCol>
                <a:gridCol w="3385006">
                  <a:extLst>
                    <a:ext uri="{9D8B030D-6E8A-4147-A177-3AD203B41FA5}">
                      <a16:colId xmlns:a16="http://schemas.microsoft.com/office/drawing/2014/main" val="952557866"/>
                    </a:ext>
                  </a:extLst>
                </a:gridCol>
                <a:gridCol w="1592048">
                  <a:extLst>
                    <a:ext uri="{9D8B030D-6E8A-4147-A177-3AD203B41FA5}">
                      <a16:colId xmlns:a16="http://schemas.microsoft.com/office/drawing/2014/main" val="3679507474"/>
                    </a:ext>
                  </a:extLst>
                </a:gridCol>
              </a:tblGrid>
              <a:tr h="183601">
                <a:tc>
                  <a:txBody>
                    <a:bodyPr/>
                    <a:lstStyle/>
                    <a:p>
                      <a:pPr>
                        <a:lnSpc>
                          <a:spcPct val="107000"/>
                        </a:lnSpc>
                        <a:spcAft>
                          <a:spcPts val="800"/>
                        </a:spcAft>
                      </a:pPr>
                      <a:r>
                        <a:rPr lang="en-US" sz="1000" kern="1200" dirty="0">
                          <a:solidFill>
                            <a:schemeClr val="tx1"/>
                          </a:solidFill>
                        </a:rPr>
                        <a:t>Pos</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Description</a:t>
                      </a:r>
                      <a:endParaRPr lang="en-US" sz="10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dirty="0">
                          <a:solidFill>
                            <a:schemeClr val="tx1"/>
                          </a:solidFill>
                        </a:rPr>
                        <a:t>Application</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276005">
                <a:tc>
                  <a:txBody>
                    <a:bodyPr/>
                    <a:lstStyle/>
                    <a:p>
                      <a:pPr algn="ctr">
                        <a:lnSpc>
                          <a:spcPct val="107000"/>
                        </a:lnSpc>
                        <a:spcAft>
                          <a:spcPts val="800"/>
                        </a:spcAft>
                      </a:pPr>
                      <a:r>
                        <a:rPr lang="en-US" sz="1000" kern="1200" dirty="0">
                          <a:solidFill>
                            <a:schemeClr val="tx1"/>
                          </a:solidFill>
                        </a:rPr>
                        <a:t>A</a:t>
                      </a:r>
                      <a:endParaRPr lang="en-US" sz="1000" kern="1200" dirty="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1000" kern="1200" dirty="0">
                          <a:solidFill>
                            <a:schemeClr val="tx1"/>
                          </a:solidFill>
                        </a:rPr>
                        <a:t>Customer Power</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276005">
                <a:tc>
                  <a:txBody>
                    <a:bodyPr/>
                    <a:lstStyle/>
                    <a:p>
                      <a:pPr algn="ctr">
                        <a:lnSpc>
                          <a:spcPct val="107000"/>
                        </a:lnSpc>
                        <a:spcAft>
                          <a:spcPts val="800"/>
                        </a:spcAft>
                      </a:pPr>
                      <a:r>
                        <a:rPr lang="en-US" sz="1000" kern="1200">
                          <a:solidFill>
                            <a:schemeClr val="tx1"/>
                          </a:solidFill>
                        </a:rPr>
                        <a:t>B</a:t>
                      </a:r>
                      <a:endParaRPr lang="en-US" sz="10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Customer Signal</a:t>
                      </a:r>
                      <a:endParaRPr lang="en-US" sz="1000" kern="1200" dirty="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305798">
                <a:tc>
                  <a:txBody>
                    <a:bodyPr/>
                    <a:lstStyle/>
                    <a:p>
                      <a:pPr algn="ctr">
                        <a:lnSpc>
                          <a:spcPct val="107000"/>
                        </a:lnSpc>
                        <a:spcAft>
                          <a:spcPts val="800"/>
                        </a:spcAft>
                      </a:pPr>
                      <a:r>
                        <a:rPr lang="en-US" sz="1000" kern="1200" dirty="0">
                          <a:solidFill>
                            <a:schemeClr val="tx1"/>
                          </a:solidFill>
                          <a:latin typeface="+mn-lt"/>
                          <a:ea typeface="+mn-ea"/>
                          <a:cs typeface="+mn-cs"/>
                        </a:rPr>
                        <a:t>C</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1620549044"/>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D</a:t>
                      </a:r>
                    </a:p>
                  </a:txBody>
                  <a:tcPr marL="68580" marR="68580" marT="0" marB="0" anchor="ctr"/>
                </a:tc>
                <a:tc>
                  <a:txBody>
                    <a:bodyPr/>
                    <a:lstStyle/>
                    <a:p>
                      <a:pPr marL="0" marR="0" lvl="0" indent="0" algn="l" defTabSz="914491" rtl="0" eaLnBrk="1" fontAlgn="auto" latinLnBrk="0" hangingPunct="1">
                        <a:lnSpc>
                          <a:spcPct val="100000"/>
                        </a:lnSpc>
                        <a:spcBef>
                          <a:spcPts val="0"/>
                        </a:spcBef>
                        <a:spcAft>
                          <a:spcPts val="800"/>
                        </a:spcAft>
                        <a:buClrTx/>
                        <a:buSzTx/>
                        <a:buFontTx/>
                        <a:buNone/>
                        <a:tabLst/>
                        <a:defRPr/>
                      </a:pPr>
                      <a:r>
                        <a:rPr lang="en-US" sz="1000" kern="1200" dirty="0">
                          <a:solidFill>
                            <a:schemeClr val="tx1"/>
                          </a:solidFill>
                        </a:rPr>
                        <a:t>PROC 1 (1/2” Hose)</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305798">
                <a:tc>
                  <a:txBody>
                    <a:bodyPr/>
                    <a:lstStyle/>
                    <a:p>
                      <a:pPr algn="ctr">
                        <a:lnSpc>
                          <a:spcPct val="107000"/>
                        </a:lnSpc>
                        <a:spcAft>
                          <a:spcPts val="800"/>
                        </a:spcAft>
                      </a:pPr>
                      <a:r>
                        <a:rPr lang="en-US" sz="1000" kern="1200" dirty="0">
                          <a:solidFill>
                            <a:schemeClr val="tx1"/>
                          </a:solidFill>
                          <a:latin typeface="+mn-lt"/>
                          <a:ea typeface="+mn-ea"/>
                          <a:cs typeface="+mn-cs"/>
                        </a:rPr>
                        <a:t>E</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FE (Functional Earth, when Ethernet communication is selected)</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bl>
          </a:graphicData>
        </a:graphic>
      </p:graphicFrame>
      <p:sp>
        <p:nvSpPr>
          <p:cNvPr id="42" name="TextBox 41">
            <a:extLst>
              <a:ext uri="{FF2B5EF4-FFF2-40B4-BE49-F238E27FC236}">
                <a16:creationId xmlns:a16="http://schemas.microsoft.com/office/drawing/2014/main" id="{361FCCD0-59F8-3007-08EB-0E4C06B7A295}"/>
              </a:ext>
            </a:extLst>
          </p:cNvPr>
          <p:cNvSpPr txBox="1"/>
          <p:nvPr/>
        </p:nvSpPr>
        <p:spPr bwMode="gray">
          <a:xfrm>
            <a:off x="331200" y="2620110"/>
            <a:ext cx="442429" cy="184666"/>
          </a:xfrm>
          <a:prstGeom prst="rect">
            <a:avLst/>
          </a:prstGeom>
          <a:noFill/>
        </p:spPr>
        <p:txBody>
          <a:bodyPr wrap="none" lIns="0" tIns="0" rIns="0" bIns="0" rtlCol="0">
            <a:spAutoFit/>
          </a:bodyPr>
          <a:lstStyle/>
          <a:p>
            <a:pPr algn="l">
              <a:spcBef>
                <a:spcPts val="600"/>
              </a:spcBef>
            </a:pPr>
            <a:r>
              <a:rPr lang="en-US" sz="1200" b="1" dirty="0"/>
              <a:t>Axis 6</a:t>
            </a:r>
          </a:p>
        </p:txBody>
      </p:sp>
      <p:pic>
        <p:nvPicPr>
          <p:cNvPr id="16" name="Picture 15">
            <a:extLst>
              <a:ext uri="{FF2B5EF4-FFF2-40B4-BE49-F238E27FC236}">
                <a16:creationId xmlns:a16="http://schemas.microsoft.com/office/drawing/2014/main" id="{A2F0E274-CD33-795C-510E-3E3953E08C36}"/>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6754010" y="1280986"/>
            <a:ext cx="5106202" cy="4130427"/>
          </a:xfrm>
          <a:prstGeom prst="rect">
            <a:avLst/>
          </a:prstGeom>
        </p:spPr>
      </p:pic>
    </p:spTree>
    <p:custDataLst>
      <p:custData r:id="rId1"/>
      <p:custData r:id="rId2"/>
    </p:custDataLst>
    <p:extLst>
      <p:ext uri="{BB962C8B-B14F-4D97-AF65-F5344CB8AC3E}">
        <p14:creationId xmlns:p14="http://schemas.microsoft.com/office/powerpoint/2010/main" val="4028317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47D5421B-8057-AAEF-915C-01B7B7A6EC5E}"/>
              </a:ext>
            </a:extLst>
          </p:cNvPr>
          <p:cNvGraphicFramePr>
            <a:graphicFrameLocks noChangeAspect="1"/>
          </p:cNvGraphicFramePr>
          <p:nvPr>
            <p:custDataLst>
              <p:tags r:id="rId3"/>
            </p:custDataLst>
            <p:extLst>
              <p:ext uri="{D42A27DB-BD31-4B8C-83A1-F6EECF244321}">
                <p14:modId xmlns:p14="http://schemas.microsoft.com/office/powerpoint/2010/main" val="37965749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0" imgH="396" progId="TCLayout.ActiveDocument.1">
                  <p:embed/>
                </p:oleObj>
              </mc:Choice>
              <mc:Fallback>
                <p:oleObj name="think-cell Slide" r:id="rId5" imgW="400" imgH="396" progId="TCLayout.ActiveDocument.1">
                  <p:embed/>
                  <p:pic>
                    <p:nvPicPr>
                      <p:cNvPr id="7" name="think-cell data - do not delete" hidden="1">
                        <a:extLst>
                          <a:ext uri="{FF2B5EF4-FFF2-40B4-BE49-F238E27FC236}">
                            <a16:creationId xmlns:a16="http://schemas.microsoft.com/office/drawing/2014/main" id="{47D5421B-8057-AAEF-915C-01B7B7A6EC5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rIns="0"/>
          <a:lstStyle/>
          <a:p>
            <a:r>
              <a:rPr lang="sv-SE" dirty="0"/>
              <a:t>Dress Pack – base-axis 3 – Spot Welding</a:t>
            </a:r>
            <a:endParaRPr lang="en-US" dirty="0"/>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en-US">
                <a:latin typeface="ABBvoice Light"/>
              </a:rPr>
              <a:t>Further clarification option</a:t>
            </a:r>
            <a:r>
              <a:rPr lang="sv-SE">
                <a:latin typeface="ABBvoice Light"/>
              </a:rPr>
              <a:t>: </a:t>
            </a:r>
            <a:r>
              <a:rPr lang="en-US">
                <a:latin typeface="ABBvoice Light"/>
              </a:rPr>
              <a:t>3325-xx</a:t>
            </a:r>
          </a:p>
          <a:p>
            <a:endParaRPr lang="en-US"/>
          </a:p>
        </p:txBody>
      </p:sp>
      <p:sp>
        <p:nvSpPr>
          <p:cNvPr id="2072" name="Content Placeholder 2071">
            <a:extLst>
              <a:ext uri="{FF2B5EF4-FFF2-40B4-BE49-F238E27FC236}">
                <a16:creationId xmlns:a16="http://schemas.microsoft.com/office/drawing/2014/main" id="{33A9E4FC-2F78-EDA6-8CEF-F35143B30C2B}"/>
              </a:ext>
            </a:extLst>
          </p:cNvPr>
          <p:cNvSpPr>
            <a:spLocks noGrp="1"/>
          </p:cNvSpPr>
          <p:nvPr>
            <p:ph sz="quarter" idx="17"/>
          </p:nvPr>
        </p:nvSpPr>
        <p:spPr>
          <a:xfrm>
            <a:off x="331200" y="1929600"/>
            <a:ext cx="5658438" cy="1369606"/>
          </a:xfrm>
        </p:spPr>
        <p:txBody>
          <a:bodyPr>
            <a:spAutoFit/>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Connector plates and connectors for the harness is included when choosing a “Dress Pack – base-axis 3”, both at the base and at the axis 3 interface. Here is an explanation of the different connections and when they are used.</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58</a:t>
            </a:fld>
            <a:endParaRPr lang="en-US" noProof="0"/>
          </a:p>
        </p:txBody>
      </p:sp>
      <p:graphicFrame>
        <p:nvGraphicFramePr>
          <p:cNvPr id="6" name="Table 5">
            <a:extLst>
              <a:ext uri="{FF2B5EF4-FFF2-40B4-BE49-F238E27FC236}">
                <a16:creationId xmlns:a16="http://schemas.microsoft.com/office/drawing/2014/main" id="{3D0CF4E3-5E43-C51F-C7FF-C7085CD315C6}"/>
              </a:ext>
            </a:extLst>
          </p:cNvPr>
          <p:cNvGraphicFramePr>
            <a:graphicFrameLocks noGrp="1"/>
          </p:cNvGraphicFramePr>
          <p:nvPr/>
        </p:nvGraphicFramePr>
        <p:xfrm>
          <a:off x="331200" y="3514220"/>
          <a:ext cx="3014855" cy="2569539"/>
        </p:xfrm>
        <a:graphic>
          <a:graphicData uri="http://schemas.openxmlformats.org/drawingml/2006/table">
            <a:tbl>
              <a:tblPr firstRow="1" firstCol="1" bandRow="1">
                <a:tableStyleId>{773F8A54-F971-430D-9108-034FE38666EA}</a:tableStyleId>
              </a:tblPr>
              <a:tblGrid>
                <a:gridCol w="369785">
                  <a:extLst>
                    <a:ext uri="{9D8B030D-6E8A-4147-A177-3AD203B41FA5}">
                      <a16:colId xmlns:a16="http://schemas.microsoft.com/office/drawing/2014/main" val="4195768499"/>
                    </a:ext>
                  </a:extLst>
                </a:gridCol>
                <a:gridCol w="1837033">
                  <a:extLst>
                    <a:ext uri="{9D8B030D-6E8A-4147-A177-3AD203B41FA5}">
                      <a16:colId xmlns:a16="http://schemas.microsoft.com/office/drawing/2014/main" val="952557866"/>
                    </a:ext>
                  </a:extLst>
                </a:gridCol>
                <a:gridCol w="808037">
                  <a:extLst>
                    <a:ext uri="{9D8B030D-6E8A-4147-A177-3AD203B41FA5}">
                      <a16:colId xmlns:a16="http://schemas.microsoft.com/office/drawing/2014/main" val="3679507474"/>
                    </a:ext>
                  </a:extLst>
                </a:gridCol>
              </a:tblGrid>
              <a:tr h="191580">
                <a:tc>
                  <a:txBody>
                    <a:bodyPr/>
                    <a:lstStyle/>
                    <a:p>
                      <a:pPr>
                        <a:lnSpc>
                          <a:spcPct val="107000"/>
                        </a:lnSpc>
                        <a:spcAft>
                          <a:spcPts val="800"/>
                        </a:spcAft>
                      </a:pPr>
                      <a:r>
                        <a:rPr lang="en-US" sz="900" kern="1200">
                          <a:solidFill>
                            <a:schemeClr val="tx1"/>
                          </a:solidFill>
                        </a:rPr>
                        <a:t>Pos</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Description</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Application</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180000">
                <a:tc>
                  <a:txBody>
                    <a:bodyPr/>
                    <a:lstStyle/>
                    <a:p>
                      <a:pPr algn="ctr">
                        <a:lnSpc>
                          <a:spcPct val="107000"/>
                        </a:lnSpc>
                        <a:spcAft>
                          <a:spcPts val="800"/>
                        </a:spcAft>
                      </a:pPr>
                      <a:r>
                        <a:rPr lang="en-US" sz="900" kern="1200">
                          <a:solidFill>
                            <a:schemeClr val="tx1"/>
                          </a:solidFill>
                        </a:rPr>
                        <a:t>A</a:t>
                      </a:r>
                      <a:endParaRPr lang="en-US" sz="900" kern="120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900" kern="1200">
                          <a:solidFill>
                            <a:schemeClr val="tx1"/>
                          </a:solidFill>
                        </a:rPr>
                        <a:t>Customer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180000">
                <a:tc>
                  <a:txBody>
                    <a:bodyPr/>
                    <a:lstStyle/>
                    <a:p>
                      <a:pPr algn="ctr">
                        <a:lnSpc>
                          <a:spcPct val="107000"/>
                        </a:lnSpc>
                        <a:spcAft>
                          <a:spcPts val="800"/>
                        </a:spcAft>
                      </a:pPr>
                      <a:r>
                        <a:rPr lang="en-US" sz="900" kern="1200">
                          <a:solidFill>
                            <a:schemeClr val="tx1"/>
                          </a:solidFill>
                        </a:rPr>
                        <a:t>B</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Customer Signal</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576000">
                <a:tc>
                  <a:txBody>
                    <a:bodyPr/>
                    <a:lstStyle/>
                    <a:p>
                      <a:pPr algn="ctr">
                        <a:lnSpc>
                          <a:spcPct val="107000"/>
                        </a:lnSpc>
                        <a:spcAft>
                          <a:spcPts val="800"/>
                        </a:spcAft>
                      </a:pPr>
                      <a:r>
                        <a:rPr lang="en-US" sz="900" kern="1200">
                          <a:solidFill>
                            <a:schemeClr val="tx1"/>
                          </a:solidFill>
                        </a:rPr>
                        <a:t>C</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latin typeface="+mn-lt"/>
                          <a:ea typeface="+mn-ea"/>
                          <a:cs typeface="+mn-cs"/>
                        </a:rPr>
                        <a:t>Servo Feedback (when Servo is selected)</a:t>
                      </a:r>
                    </a:p>
                    <a:p>
                      <a:pPr marL="0" marR="0" lvl="0" indent="0" algn="l" defTabSz="914491" rtl="0" eaLnBrk="1" fontAlgn="auto" latinLnBrk="0" hangingPunct="1">
                        <a:lnSpc>
                          <a:spcPct val="100000"/>
                        </a:lnSpc>
                        <a:spcBef>
                          <a:spcPts val="0"/>
                        </a:spcBef>
                        <a:spcAft>
                          <a:spcPts val="800"/>
                        </a:spcAft>
                        <a:buClrTx/>
                        <a:buSzTx/>
                        <a:buFontTx/>
                        <a:buNone/>
                        <a:tabLst/>
                        <a:defRPr/>
                      </a:pPr>
                      <a:r>
                        <a:rPr lang="en-US" sz="900" kern="1200">
                          <a:solidFill>
                            <a:schemeClr val="tx1"/>
                          </a:solidFill>
                          <a:latin typeface="+mn-lt"/>
                          <a:ea typeface="+mn-ea"/>
                          <a:cs typeface="+mn-cs"/>
                        </a:rPr>
                        <a:t>Servo Power (when Servo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468000">
                <a:tc>
                  <a:txBody>
                    <a:bodyPr/>
                    <a:lstStyle/>
                    <a:p>
                      <a:pPr algn="ctr">
                        <a:lnSpc>
                          <a:spcPct val="107000"/>
                        </a:lnSpc>
                        <a:spcAft>
                          <a:spcPts val="800"/>
                        </a:spcAft>
                      </a:pPr>
                      <a:r>
                        <a:rPr lang="en-US" sz="900" kern="1200">
                          <a:solidFill>
                            <a:schemeClr val="tx1"/>
                          </a:solidFill>
                        </a:rPr>
                        <a:t>D</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180000">
                <a:tc>
                  <a:txBody>
                    <a:bodyPr/>
                    <a:lstStyle/>
                    <a:p>
                      <a:pPr algn="ctr">
                        <a:lnSpc>
                          <a:spcPct val="107000"/>
                        </a:lnSpc>
                        <a:spcAft>
                          <a:spcPts val="800"/>
                        </a:spcAft>
                      </a:pPr>
                      <a:r>
                        <a:rPr lang="en-US" sz="900" kern="1200">
                          <a:solidFill>
                            <a:schemeClr val="tx1"/>
                          </a:solidFill>
                        </a:rPr>
                        <a:t>E</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Weld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542948280"/>
                  </a:ext>
                </a:extLst>
              </a:tr>
              <a:tr h="180000">
                <a:tc>
                  <a:txBody>
                    <a:bodyPr/>
                    <a:lstStyle/>
                    <a:p>
                      <a:pPr algn="ctr">
                        <a:lnSpc>
                          <a:spcPct val="107000"/>
                        </a:lnSpc>
                        <a:spcAft>
                          <a:spcPts val="800"/>
                        </a:spcAft>
                      </a:pPr>
                      <a:r>
                        <a:rPr lang="en-US" sz="900" kern="1200">
                          <a:solidFill>
                            <a:schemeClr val="tx1"/>
                          </a:solidFill>
                        </a:rPr>
                        <a:t>F</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PROC 1 (1/2” Hose)</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113777964"/>
                  </a:ext>
                </a:extLst>
              </a:tr>
              <a:tr h="180000">
                <a:tc>
                  <a:txBody>
                    <a:bodyPr/>
                    <a:lstStyle/>
                    <a:p>
                      <a:pPr algn="ctr">
                        <a:lnSpc>
                          <a:spcPct val="107000"/>
                        </a:lnSpc>
                        <a:spcAft>
                          <a:spcPts val="800"/>
                        </a:spcAft>
                      </a:pPr>
                      <a:r>
                        <a:rPr lang="en-US" sz="900" kern="1200">
                          <a:solidFill>
                            <a:schemeClr val="tx1"/>
                          </a:solidFill>
                          <a:latin typeface="+mn-lt"/>
                          <a:ea typeface="+mn-ea"/>
                          <a:cs typeface="+mn-cs"/>
                        </a:rPr>
                        <a:t>G</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PROC 2-4 (1/2” Hose)</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3564358973"/>
                  </a:ext>
                </a:extLst>
              </a:tr>
              <a:tr h="180000">
                <a:tc>
                  <a:txBody>
                    <a:bodyPr/>
                    <a:lstStyle/>
                    <a:p>
                      <a:pPr algn="ctr">
                        <a:lnSpc>
                          <a:spcPct val="107000"/>
                        </a:lnSpc>
                        <a:spcAft>
                          <a:spcPts val="800"/>
                        </a:spcAft>
                      </a:pPr>
                      <a:r>
                        <a:rPr lang="en-US" sz="900" kern="1200">
                          <a:solidFill>
                            <a:schemeClr val="tx1"/>
                          </a:solidFill>
                          <a:latin typeface="+mn-lt"/>
                          <a:ea typeface="+mn-ea"/>
                          <a:cs typeface="+mn-cs"/>
                        </a:rPr>
                        <a:t>H</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FE (Functional Earth, when </a:t>
                      </a:r>
                      <a:r>
                        <a:rPr lang="en-US" sz="900" kern="1200" err="1">
                          <a:solidFill>
                            <a:schemeClr val="tx1"/>
                          </a:solidFill>
                        </a:rPr>
                        <a:t>EtherNet</a:t>
                      </a:r>
                      <a:r>
                        <a:rPr lang="en-US" sz="900" kern="1200">
                          <a:solidFill>
                            <a:schemeClr val="tx1"/>
                          </a:solidFill>
                        </a:rPr>
                        <a:t> communication is selected)</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1575934684"/>
                  </a:ext>
                </a:extLst>
              </a:tr>
            </a:tbl>
          </a:graphicData>
        </a:graphic>
      </p:graphicFrame>
      <p:grpSp>
        <p:nvGrpSpPr>
          <p:cNvPr id="38" name="Group 37">
            <a:extLst>
              <a:ext uri="{FF2B5EF4-FFF2-40B4-BE49-F238E27FC236}">
                <a16:creationId xmlns:a16="http://schemas.microsoft.com/office/drawing/2014/main" id="{253BED30-7CD6-2444-BB1B-8FC2DEE01B70}"/>
              </a:ext>
            </a:extLst>
          </p:cNvPr>
          <p:cNvGrpSpPr/>
          <p:nvPr/>
        </p:nvGrpSpPr>
        <p:grpSpPr>
          <a:xfrm>
            <a:off x="6300783" y="1974426"/>
            <a:ext cx="2683690" cy="1870138"/>
            <a:chOff x="6153591" y="1974426"/>
            <a:chExt cx="2683690" cy="1870138"/>
          </a:xfrm>
        </p:grpSpPr>
        <p:sp>
          <p:nvSpPr>
            <p:cNvPr id="18" name="TextBox 17">
              <a:extLst>
                <a:ext uri="{FF2B5EF4-FFF2-40B4-BE49-F238E27FC236}">
                  <a16:creationId xmlns:a16="http://schemas.microsoft.com/office/drawing/2014/main" id="{7CEF4A08-2465-4A0C-889E-C144F6911289}"/>
                </a:ext>
              </a:extLst>
            </p:cNvPr>
            <p:cNvSpPr txBox="1"/>
            <p:nvPr/>
          </p:nvSpPr>
          <p:spPr bwMode="gray">
            <a:xfrm>
              <a:off x="6863748" y="3438623"/>
              <a:ext cx="435550" cy="299295"/>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Base</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pic>
          <p:nvPicPr>
            <p:cNvPr id="2067" name="Picture 8">
              <a:extLst>
                <a:ext uri="{FF2B5EF4-FFF2-40B4-BE49-F238E27FC236}">
                  <a16:creationId xmlns:a16="http://schemas.microsoft.com/office/drawing/2014/main" id="{FB0D2357-A0F6-FB57-D4D5-EF924088B07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002234" y="1974426"/>
              <a:ext cx="1539367" cy="142663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6">
              <a:extLst>
                <a:ext uri="{FF2B5EF4-FFF2-40B4-BE49-F238E27FC236}">
                  <a16:creationId xmlns:a16="http://schemas.microsoft.com/office/drawing/2014/main" id="{2EFB7460-135E-699F-B637-713287DE8BFD}"/>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153591" y="1980812"/>
              <a:ext cx="805438" cy="1416179"/>
            </a:xfrm>
            <a:prstGeom prst="rect">
              <a:avLst/>
            </a:prstGeom>
            <a:noFill/>
            <a:extLst>
              <a:ext uri="{909E8E84-426E-40DD-AFC4-6F175D3DCCD1}">
                <a14:hiddenFill xmlns:a14="http://schemas.microsoft.com/office/drawing/2010/main">
                  <a:solidFill>
                    <a:srgbClr val="FFFFFF"/>
                  </a:solidFill>
                </a14:hiddenFill>
              </a:ext>
            </a:extLst>
          </p:spPr>
        </p:pic>
        <p:grpSp>
          <p:nvGrpSpPr>
            <p:cNvPr id="2061" name="Group 2060">
              <a:extLst>
                <a:ext uri="{FF2B5EF4-FFF2-40B4-BE49-F238E27FC236}">
                  <a16:creationId xmlns:a16="http://schemas.microsoft.com/office/drawing/2014/main" id="{3FE26D65-3AD9-0F76-057A-C120AFEF9A75}"/>
                </a:ext>
              </a:extLst>
            </p:cNvPr>
            <p:cNvGrpSpPr/>
            <p:nvPr/>
          </p:nvGrpSpPr>
          <p:grpSpPr>
            <a:xfrm>
              <a:off x="6863748" y="3316227"/>
              <a:ext cx="128083" cy="528337"/>
              <a:chOff x="5663218" y="2742195"/>
              <a:chExt cx="152718" cy="717505"/>
            </a:xfrm>
          </p:grpSpPr>
          <p:cxnSp>
            <p:nvCxnSpPr>
              <p:cNvPr id="2051" name="Straight Arrow Connector 2050">
                <a:extLst>
                  <a:ext uri="{FF2B5EF4-FFF2-40B4-BE49-F238E27FC236}">
                    <a16:creationId xmlns:a16="http://schemas.microsoft.com/office/drawing/2014/main" id="{2A474FE9-F3A5-6FE1-02F2-888792277549}"/>
                  </a:ext>
                </a:extLst>
              </p:cNvPr>
              <p:cNvCxnSpPr>
                <a:cxnSpLocks/>
              </p:cNvCxnSpPr>
              <p:nvPr/>
            </p:nvCxnSpPr>
            <p:spPr bwMode="gray">
              <a:xfrm>
                <a:off x="5663218" y="2742797"/>
                <a:ext cx="15271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6FBA8DD7-F8E8-23B3-CDD1-0A9A4256E0AB}"/>
                  </a:ext>
                </a:extLst>
              </p:cNvPr>
              <p:cNvCxnSpPr>
                <a:cxnSpLocks/>
              </p:cNvCxnSpPr>
              <p:nvPr/>
            </p:nvCxnSpPr>
            <p:spPr bwMode="gray">
              <a:xfrm flipV="1">
                <a:off x="5663218" y="2742195"/>
                <a:ext cx="4838" cy="7175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3" name="Straight Arrow Connector 2062">
              <a:extLst>
                <a:ext uri="{FF2B5EF4-FFF2-40B4-BE49-F238E27FC236}">
                  <a16:creationId xmlns:a16="http://schemas.microsoft.com/office/drawing/2014/main" id="{6A0063ED-C39C-41A0-6B8E-F05C2D84C8BE}"/>
                </a:ext>
              </a:extLst>
            </p:cNvPr>
            <p:cNvCxnSpPr>
              <a:cxnSpLocks/>
            </p:cNvCxnSpPr>
            <p:nvPr/>
          </p:nvCxnSpPr>
          <p:spPr bwMode="gray">
            <a:xfrm flipH="1">
              <a:off x="7762515" y="2337342"/>
              <a:ext cx="102807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A8D13A8-D800-F9E8-65F1-FBB926BA0388}"/>
                </a:ext>
              </a:extLst>
            </p:cNvPr>
            <p:cNvSpPr txBox="1"/>
            <p:nvPr/>
          </p:nvSpPr>
          <p:spPr bwMode="gray">
            <a:xfrm>
              <a:off x="8342420" y="2300619"/>
              <a:ext cx="494861" cy="299295"/>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Axis 3</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grpSp>
      <p:graphicFrame>
        <p:nvGraphicFramePr>
          <p:cNvPr id="41" name="Table 40">
            <a:extLst>
              <a:ext uri="{FF2B5EF4-FFF2-40B4-BE49-F238E27FC236}">
                <a16:creationId xmlns:a16="http://schemas.microsoft.com/office/drawing/2014/main" id="{3B1AC559-F784-A776-85C3-5647A4ADBCCF}"/>
              </a:ext>
            </a:extLst>
          </p:cNvPr>
          <p:cNvGraphicFramePr>
            <a:graphicFrameLocks noGrp="1"/>
          </p:cNvGraphicFramePr>
          <p:nvPr/>
        </p:nvGraphicFramePr>
        <p:xfrm>
          <a:off x="3365579" y="3514219"/>
          <a:ext cx="3014855" cy="2675580"/>
        </p:xfrm>
        <a:graphic>
          <a:graphicData uri="http://schemas.openxmlformats.org/drawingml/2006/table">
            <a:tbl>
              <a:tblPr firstRow="1" firstCol="1" bandRow="1">
                <a:tableStyleId>{773F8A54-F971-430D-9108-034FE38666EA}</a:tableStyleId>
              </a:tblPr>
              <a:tblGrid>
                <a:gridCol w="369785">
                  <a:extLst>
                    <a:ext uri="{9D8B030D-6E8A-4147-A177-3AD203B41FA5}">
                      <a16:colId xmlns:a16="http://schemas.microsoft.com/office/drawing/2014/main" val="4195768499"/>
                    </a:ext>
                  </a:extLst>
                </a:gridCol>
                <a:gridCol w="1837033">
                  <a:extLst>
                    <a:ext uri="{9D8B030D-6E8A-4147-A177-3AD203B41FA5}">
                      <a16:colId xmlns:a16="http://schemas.microsoft.com/office/drawing/2014/main" val="952557866"/>
                    </a:ext>
                  </a:extLst>
                </a:gridCol>
                <a:gridCol w="808037">
                  <a:extLst>
                    <a:ext uri="{9D8B030D-6E8A-4147-A177-3AD203B41FA5}">
                      <a16:colId xmlns:a16="http://schemas.microsoft.com/office/drawing/2014/main" val="3679507474"/>
                    </a:ext>
                  </a:extLst>
                </a:gridCol>
              </a:tblGrid>
              <a:tr h="191580">
                <a:tc>
                  <a:txBody>
                    <a:bodyPr/>
                    <a:lstStyle/>
                    <a:p>
                      <a:pPr>
                        <a:lnSpc>
                          <a:spcPct val="107000"/>
                        </a:lnSpc>
                        <a:spcAft>
                          <a:spcPts val="800"/>
                        </a:spcAft>
                      </a:pPr>
                      <a:r>
                        <a:rPr lang="en-US" sz="900" kern="1200">
                          <a:solidFill>
                            <a:schemeClr val="tx1"/>
                          </a:solidFill>
                        </a:rPr>
                        <a:t>Pos</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Description</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Application</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180000">
                <a:tc>
                  <a:txBody>
                    <a:bodyPr/>
                    <a:lstStyle/>
                    <a:p>
                      <a:pPr algn="ctr">
                        <a:lnSpc>
                          <a:spcPct val="107000"/>
                        </a:lnSpc>
                        <a:spcAft>
                          <a:spcPts val="800"/>
                        </a:spcAft>
                      </a:pPr>
                      <a:r>
                        <a:rPr lang="en-US" sz="900" kern="1200">
                          <a:solidFill>
                            <a:schemeClr val="tx1"/>
                          </a:solidFill>
                        </a:rPr>
                        <a:t>A</a:t>
                      </a:r>
                      <a:endParaRPr lang="en-US" sz="900" kern="120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900" kern="1200">
                          <a:solidFill>
                            <a:schemeClr val="tx1"/>
                          </a:solidFill>
                        </a:rPr>
                        <a:t>Customer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180000">
                <a:tc>
                  <a:txBody>
                    <a:bodyPr/>
                    <a:lstStyle/>
                    <a:p>
                      <a:pPr algn="ctr">
                        <a:lnSpc>
                          <a:spcPct val="107000"/>
                        </a:lnSpc>
                        <a:spcAft>
                          <a:spcPts val="800"/>
                        </a:spcAft>
                      </a:pPr>
                      <a:r>
                        <a:rPr lang="en-US" sz="900" kern="1200">
                          <a:solidFill>
                            <a:schemeClr val="tx1"/>
                          </a:solidFill>
                        </a:rPr>
                        <a:t>B</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Customer Signal</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324000">
                <a:tc>
                  <a:txBody>
                    <a:bodyPr/>
                    <a:lstStyle/>
                    <a:p>
                      <a:pPr algn="ctr">
                        <a:lnSpc>
                          <a:spcPct val="107000"/>
                        </a:lnSpc>
                        <a:spcAft>
                          <a:spcPts val="800"/>
                        </a:spcAft>
                      </a:pPr>
                      <a:r>
                        <a:rPr lang="en-US" sz="900" kern="1200">
                          <a:solidFill>
                            <a:schemeClr val="tx1"/>
                          </a:solidFill>
                        </a:rPr>
                        <a:t>C</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latin typeface="+mn-lt"/>
                          <a:ea typeface="+mn-ea"/>
                          <a:cs typeface="+mn-cs"/>
                        </a:rPr>
                        <a:t>Servo Feedback (when Servo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324000">
                <a:tc>
                  <a:txBody>
                    <a:bodyPr/>
                    <a:lstStyle/>
                    <a:p>
                      <a:pPr algn="ctr">
                        <a:lnSpc>
                          <a:spcPct val="107000"/>
                        </a:lnSpc>
                        <a:spcAft>
                          <a:spcPts val="800"/>
                        </a:spcAft>
                      </a:pPr>
                      <a:r>
                        <a:rPr lang="en-US" sz="900" kern="1200">
                          <a:solidFill>
                            <a:schemeClr val="tx1"/>
                          </a:solidFill>
                        </a:rPr>
                        <a:t>D</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latin typeface="+mn-lt"/>
                          <a:ea typeface="+mn-ea"/>
                          <a:cs typeface="+mn-cs"/>
                        </a:rPr>
                        <a:t>Servo Power (when Servo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180000">
                <a:tc>
                  <a:txBody>
                    <a:bodyPr/>
                    <a:lstStyle/>
                    <a:p>
                      <a:pPr algn="ctr">
                        <a:lnSpc>
                          <a:spcPct val="107000"/>
                        </a:lnSpc>
                        <a:spcAft>
                          <a:spcPts val="800"/>
                        </a:spcAft>
                      </a:pPr>
                      <a:r>
                        <a:rPr lang="en-US" sz="900" kern="1200">
                          <a:solidFill>
                            <a:schemeClr val="tx1"/>
                          </a:solidFill>
                        </a:rPr>
                        <a:t>E</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Weld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542948280"/>
                  </a:ext>
                </a:extLst>
              </a:tr>
              <a:tr h="468000">
                <a:tc>
                  <a:txBody>
                    <a:bodyPr/>
                    <a:lstStyle/>
                    <a:p>
                      <a:pPr algn="ctr">
                        <a:lnSpc>
                          <a:spcPct val="107000"/>
                        </a:lnSpc>
                        <a:spcAft>
                          <a:spcPts val="800"/>
                        </a:spcAft>
                      </a:pPr>
                      <a:r>
                        <a:rPr lang="en-US" sz="900" kern="1200">
                          <a:solidFill>
                            <a:schemeClr val="tx1"/>
                          </a:solidFill>
                        </a:rPr>
                        <a:t>F</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113777964"/>
                  </a:ext>
                </a:extLst>
              </a:tr>
              <a:tr h="180000">
                <a:tc>
                  <a:txBody>
                    <a:bodyPr/>
                    <a:lstStyle/>
                    <a:p>
                      <a:pPr algn="ctr">
                        <a:lnSpc>
                          <a:spcPct val="107000"/>
                        </a:lnSpc>
                        <a:spcAft>
                          <a:spcPts val="800"/>
                        </a:spcAft>
                      </a:pPr>
                      <a:r>
                        <a:rPr lang="en-US" sz="900" kern="1200">
                          <a:solidFill>
                            <a:schemeClr val="tx1"/>
                          </a:solidFill>
                        </a:rPr>
                        <a:t>G</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PROC 1 (1/2” Hose)</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469518896"/>
                  </a:ext>
                </a:extLst>
              </a:tr>
              <a:tr h="180000">
                <a:tc>
                  <a:txBody>
                    <a:bodyPr/>
                    <a:lstStyle/>
                    <a:p>
                      <a:pPr algn="ctr">
                        <a:lnSpc>
                          <a:spcPct val="107000"/>
                        </a:lnSpc>
                        <a:spcAft>
                          <a:spcPts val="800"/>
                        </a:spcAft>
                      </a:pPr>
                      <a:r>
                        <a:rPr lang="en-US" sz="900" kern="1200">
                          <a:solidFill>
                            <a:schemeClr val="tx1"/>
                          </a:solidFill>
                          <a:latin typeface="+mn-lt"/>
                          <a:ea typeface="+mn-ea"/>
                          <a:cs typeface="+mn-cs"/>
                        </a:rPr>
                        <a:t>H</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PROC 2-4 (1/2” Hose)</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3107897228"/>
                  </a:ext>
                </a:extLst>
              </a:tr>
              <a:tr h="468000">
                <a:tc>
                  <a:txBody>
                    <a:bodyPr/>
                    <a:lstStyle/>
                    <a:p>
                      <a:pPr algn="ctr">
                        <a:lnSpc>
                          <a:spcPct val="107000"/>
                        </a:lnSpc>
                        <a:spcAft>
                          <a:spcPts val="800"/>
                        </a:spcAft>
                      </a:pPr>
                      <a:r>
                        <a:rPr lang="en-US" sz="900" kern="1200">
                          <a:solidFill>
                            <a:schemeClr val="tx1"/>
                          </a:solidFill>
                          <a:latin typeface="+mn-lt"/>
                          <a:ea typeface="+mn-ea"/>
                          <a:cs typeface="+mn-cs"/>
                        </a:rPr>
                        <a:t>I</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FE (Functional Earth, when </a:t>
                      </a:r>
                      <a:r>
                        <a:rPr lang="en-US" sz="900" kern="1200" err="1">
                          <a:solidFill>
                            <a:schemeClr val="tx1"/>
                          </a:solidFill>
                        </a:rPr>
                        <a:t>EtherNet</a:t>
                      </a:r>
                      <a:r>
                        <a:rPr lang="en-US" sz="900" kern="1200">
                          <a:solidFill>
                            <a:schemeClr val="tx1"/>
                          </a:solidFill>
                        </a:rPr>
                        <a:t> communication is selected)</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581129169"/>
                  </a:ext>
                </a:extLst>
              </a:tr>
            </a:tbl>
          </a:graphicData>
        </a:graphic>
      </p:graphicFrame>
      <p:sp>
        <p:nvSpPr>
          <p:cNvPr id="42" name="TextBox 41">
            <a:extLst>
              <a:ext uri="{FF2B5EF4-FFF2-40B4-BE49-F238E27FC236}">
                <a16:creationId xmlns:a16="http://schemas.microsoft.com/office/drawing/2014/main" id="{7BBBDAE1-443C-743C-C15E-F704EC7519FC}"/>
              </a:ext>
            </a:extLst>
          </p:cNvPr>
          <p:cNvSpPr txBox="1"/>
          <p:nvPr/>
        </p:nvSpPr>
        <p:spPr bwMode="gray">
          <a:xfrm>
            <a:off x="331200" y="3208505"/>
            <a:ext cx="413575" cy="215444"/>
          </a:xfrm>
          <a:prstGeom prst="rect">
            <a:avLst/>
          </a:prstGeom>
          <a:noFill/>
        </p:spPr>
        <p:txBody>
          <a:bodyPr wrap="none" lIns="0" tIns="0" rIns="0" bIns="0" rtlCol="0">
            <a:spAutoFit/>
          </a:bodyPr>
          <a:lstStyle/>
          <a:p>
            <a:pPr algn="l">
              <a:spcBef>
                <a:spcPts val="600"/>
              </a:spcBef>
            </a:pPr>
            <a:r>
              <a:rPr lang="de-DE" sz="1400" b="1" dirty="0"/>
              <a:t>Base</a:t>
            </a:r>
          </a:p>
        </p:txBody>
      </p:sp>
      <p:sp>
        <p:nvSpPr>
          <p:cNvPr id="43" name="TextBox 42">
            <a:extLst>
              <a:ext uri="{FF2B5EF4-FFF2-40B4-BE49-F238E27FC236}">
                <a16:creationId xmlns:a16="http://schemas.microsoft.com/office/drawing/2014/main" id="{0038CE90-C0EF-C25D-523E-4E98E93560CA}"/>
              </a:ext>
            </a:extLst>
          </p:cNvPr>
          <p:cNvSpPr txBox="1"/>
          <p:nvPr/>
        </p:nvSpPr>
        <p:spPr bwMode="gray">
          <a:xfrm>
            <a:off x="3365579" y="3206660"/>
            <a:ext cx="506549" cy="215444"/>
          </a:xfrm>
          <a:prstGeom prst="rect">
            <a:avLst/>
          </a:prstGeom>
          <a:noFill/>
        </p:spPr>
        <p:txBody>
          <a:bodyPr wrap="none" lIns="0" tIns="0" rIns="0" bIns="0" rtlCol="0">
            <a:spAutoFit/>
          </a:bodyPr>
          <a:lstStyle/>
          <a:p>
            <a:pPr algn="l">
              <a:spcBef>
                <a:spcPts val="600"/>
              </a:spcBef>
            </a:pPr>
            <a:r>
              <a:rPr lang="de-DE" sz="1400" b="1" dirty="0"/>
              <a:t>Axis 3</a:t>
            </a:r>
          </a:p>
        </p:txBody>
      </p:sp>
      <p:pic>
        <p:nvPicPr>
          <p:cNvPr id="9" name="Picture 8" descr="A close-up of a video card&#10;&#10;Description automatically generated">
            <a:extLst>
              <a:ext uri="{FF2B5EF4-FFF2-40B4-BE49-F238E27FC236}">
                <a16:creationId xmlns:a16="http://schemas.microsoft.com/office/drawing/2014/main" id="{BC88E687-4348-3F6E-C736-2581EC39E3E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001238" y="1424698"/>
            <a:ext cx="3020821" cy="2458723"/>
          </a:xfrm>
          <a:prstGeom prst="rect">
            <a:avLst/>
          </a:prstGeom>
        </p:spPr>
      </p:pic>
      <p:pic>
        <p:nvPicPr>
          <p:cNvPr id="11" name="Picture 10" descr="A close-up of a blue board with many ports&#10;&#10;Description automatically generated">
            <a:extLst>
              <a:ext uri="{FF2B5EF4-FFF2-40B4-BE49-F238E27FC236}">
                <a16:creationId xmlns:a16="http://schemas.microsoft.com/office/drawing/2014/main" id="{08371677-2647-5787-0FFD-CBBF903AFEA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665042" y="3982391"/>
            <a:ext cx="2932989" cy="2290582"/>
          </a:xfrm>
          <a:prstGeom prst="rect">
            <a:avLst/>
          </a:prstGeom>
        </p:spPr>
      </p:pic>
    </p:spTree>
    <p:custDataLst>
      <p:custData r:id="rId1"/>
      <p:custData r:id="rId2"/>
    </p:custDataLst>
    <p:extLst>
      <p:ext uri="{BB962C8B-B14F-4D97-AF65-F5344CB8AC3E}">
        <p14:creationId xmlns:p14="http://schemas.microsoft.com/office/powerpoint/2010/main" val="2850197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B35E-AD20-DB08-1E34-4BF14B091C2C}"/>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227C8F26-9937-0716-9812-B39F1C3DA4FD}"/>
              </a:ext>
            </a:extLst>
          </p:cNvPr>
          <p:cNvGraphicFramePr>
            <a:graphicFrameLocks/>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81" imgH="477" progId="TCLayout.ActiveDocument.1">
                  <p:embed/>
                </p:oleObj>
              </mc:Choice>
              <mc:Fallback>
                <p:oleObj name="think-cell Slide" r:id="rId5" imgW="481" imgH="477" progId="TCLayout.ActiveDocument.1">
                  <p:embed/>
                  <p:pic>
                    <p:nvPicPr>
                      <p:cNvPr id="12" name="think-cell data - do not delete" hidden="1">
                        <a:extLst>
                          <a:ext uri="{FF2B5EF4-FFF2-40B4-BE49-F238E27FC236}">
                            <a16:creationId xmlns:a16="http://schemas.microsoft.com/office/drawing/2014/main" id="{227C8F26-9937-0716-9812-B39F1C3DA4F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A98E4C2-8A63-2DC7-CBD3-F32C7DAFA55F}"/>
              </a:ext>
            </a:extLst>
          </p:cNvPr>
          <p:cNvSpPr>
            <a:spLocks noGrp="1"/>
          </p:cNvSpPr>
          <p:nvPr>
            <p:ph type="title"/>
          </p:nvPr>
        </p:nvSpPr>
        <p:spPr/>
        <p:txBody>
          <a:bodyPr vert="horz"/>
          <a:lstStyle/>
          <a:p>
            <a:r>
              <a:rPr lang="en-US" dirty="0"/>
              <a:t>Dress Pack – axis 6 – Spot Welding</a:t>
            </a:r>
          </a:p>
        </p:txBody>
      </p:sp>
      <p:sp>
        <p:nvSpPr>
          <p:cNvPr id="8" name="Text Placeholder 3">
            <a:extLst>
              <a:ext uri="{FF2B5EF4-FFF2-40B4-BE49-F238E27FC236}">
                <a16:creationId xmlns:a16="http://schemas.microsoft.com/office/drawing/2014/main" id="{E1908EFC-8E5F-DDFD-BDD8-61FE266A31E2}"/>
              </a:ext>
            </a:extLst>
          </p:cNvPr>
          <p:cNvSpPr>
            <a:spLocks noGrp="1"/>
          </p:cNvSpPr>
          <p:nvPr>
            <p:ph type="body" sz="quarter" idx="14"/>
          </p:nvPr>
        </p:nvSpPr>
        <p:spPr/>
        <p:txBody>
          <a:bodyPr vert="horz" lIns="0" tIns="0" rIns="0" bIns="0" rtlCol="0" anchor="t">
            <a:noAutofit/>
          </a:bodyPr>
          <a:lstStyle/>
          <a:p>
            <a:r>
              <a:rPr lang="en-US" dirty="0">
                <a:latin typeface="ABBvoice Light"/>
              </a:rPr>
              <a:t>Further clarification option: 3326-xx</a:t>
            </a:r>
          </a:p>
          <a:p>
            <a:endParaRPr lang="en-US" dirty="0"/>
          </a:p>
        </p:txBody>
      </p:sp>
      <p:sp>
        <p:nvSpPr>
          <p:cNvPr id="2072" name="Content Placeholder 2071">
            <a:extLst>
              <a:ext uri="{FF2B5EF4-FFF2-40B4-BE49-F238E27FC236}">
                <a16:creationId xmlns:a16="http://schemas.microsoft.com/office/drawing/2014/main" id="{3BF83B9C-8F0A-D962-A075-9693CAEFAE10}"/>
              </a:ext>
            </a:extLst>
          </p:cNvPr>
          <p:cNvSpPr>
            <a:spLocks noGrp="1"/>
          </p:cNvSpPr>
          <p:nvPr>
            <p:ph sz="quarter" idx="17"/>
          </p:nvPr>
        </p:nvSpPr>
        <p:spPr>
          <a:xfrm>
            <a:off x="331200" y="1705318"/>
            <a:ext cx="5658438" cy="861774"/>
          </a:xfrm>
        </p:spPr>
        <p:txBody>
          <a:bodyPr>
            <a:spAutoFit/>
          </a:bodyPr>
          <a:lstStyle/>
          <a:p>
            <a:pPr fontAlgn="t">
              <a:spcBef>
                <a:spcPts val="0"/>
              </a:spcBef>
            </a:pPr>
            <a:r>
              <a:rPr lang="en-US" b="1" dirty="0">
                <a:solidFill>
                  <a:schemeClr val="tx2"/>
                </a:solidFill>
              </a:rPr>
              <a:t>Purpose and value</a:t>
            </a:r>
          </a:p>
          <a:p>
            <a:pPr fontAlgn="t">
              <a:spcBef>
                <a:spcPts val="0"/>
              </a:spcBef>
            </a:pPr>
            <a:r>
              <a:rPr lang="en-US" dirty="0"/>
              <a:t>Connectors for external Dress Pack (MH3) and LeanID is included when choosing an upper arm Dress Pack. Here is an explanation of the connections for axis 6 and when they are used.</a:t>
            </a:r>
          </a:p>
        </p:txBody>
      </p:sp>
      <p:sp>
        <p:nvSpPr>
          <p:cNvPr id="3" name="Footer Placeholder 2">
            <a:extLst>
              <a:ext uri="{FF2B5EF4-FFF2-40B4-BE49-F238E27FC236}">
                <a16:creationId xmlns:a16="http://schemas.microsoft.com/office/drawing/2014/main" id="{7C5614EC-D0CF-45F0-265C-43B45B12DF35}"/>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E5866AA7-985E-8725-7466-95FC32A61A9C}"/>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8099A349-5411-04CC-9CEC-E65D05BEA6AD}"/>
              </a:ext>
            </a:extLst>
          </p:cNvPr>
          <p:cNvSpPr>
            <a:spLocks noGrp="1"/>
          </p:cNvSpPr>
          <p:nvPr>
            <p:ph type="sldNum" sz="quarter" idx="12"/>
          </p:nvPr>
        </p:nvSpPr>
        <p:spPr/>
        <p:txBody>
          <a:bodyPr/>
          <a:lstStyle/>
          <a:p>
            <a:r>
              <a:rPr lang="en-US" noProof="0"/>
              <a:t>Slide </a:t>
            </a:r>
            <a:fld id="{619F89D8-7AE3-494A-97F3-03D680869632}" type="slidenum">
              <a:rPr lang="en-US" noProof="0" smtClean="0"/>
              <a:pPr/>
              <a:t>59</a:t>
            </a:fld>
            <a:endParaRPr lang="en-US" noProof="0"/>
          </a:p>
        </p:txBody>
      </p:sp>
      <p:graphicFrame>
        <p:nvGraphicFramePr>
          <p:cNvPr id="6" name="Table 5">
            <a:extLst>
              <a:ext uri="{FF2B5EF4-FFF2-40B4-BE49-F238E27FC236}">
                <a16:creationId xmlns:a16="http://schemas.microsoft.com/office/drawing/2014/main" id="{10CEE55A-7409-1C5D-46EC-0A0B7A58F9E5}"/>
              </a:ext>
            </a:extLst>
          </p:cNvPr>
          <p:cNvGraphicFramePr>
            <a:graphicFrameLocks noGrp="1"/>
          </p:cNvGraphicFramePr>
          <p:nvPr/>
        </p:nvGraphicFramePr>
        <p:xfrm>
          <a:off x="331200" y="2838364"/>
          <a:ext cx="5658438" cy="2753812"/>
        </p:xfrm>
        <a:graphic>
          <a:graphicData uri="http://schemas.openxmlformats.org/drawingml/2006/table">
            <a:tbl>
              <a:tblPr firstRow="1" firstCol="1" bandRow="1">
                <a:tableStyleId>{773F8A54-F971-430D-9108-034FE38666EA}</a:tableStyleId>
              </a:tblPr>
              <a:tblGrid>
                <a:gridCol w="681384">
                  <a:extLst>
                    <a:ext uri="{9D8B030D-6E8A-4147-A177-3AD203B41FA5}">
                      <a16:colId xmlns:a16="http://schemas.microsoft.com/office/drawing/2014/main" val="4195768499"/>
                    </a:ext>
                  </a:extLst>
                </a:gridCol>
                <a:gridCol w="3385006">
                  <a:extLst>
                    <a:ext uri="{9D8B030D-6E8A-4147-A177-3AD203B41FA5}">
                      <a16:colId xmlns:a16="http://schemas.microsoft.com/office/drawing/2014/main" val="952557866"/>
                    </a:ext>
                  </a:extLst>
                </a:gridCol>
                <a:gridCol w="1592048">
                  <a:extLst>
                    <a:ext uri="{9D8B030D-6E8A-4147-A177-3AD203B41FA5}">
                      <a16:colId xmlns:a16="http://schemas.microsoft.com/office/drawing/2014/main" val="3679507474"/>
                    </a:ext>
                  </a:extLst>
                </a:gridCol>
              </a:tblGrid>
              <a:tr h="183601">
                <a:tc>
                  <a:txBody>
                    <a:bodyPr/>
                    <a:lstStyle/>
                    <a:p>
                      <a:pPr>
                        <a:lnSpc>
                          <a:spcPct val="107000"/>
                        </a:lnSpc>
                        <a:spcAft>
                          <a:spcPts val="800"/>
                        </a:spcAft>
                      </a:pPr>
                      <a:r>
                        <a:rPr lang="en-US" sz="1000" kern="1200" dirty="0">
                          <a:solidFill>
                            <a:schemeClr val="tx1"/>
                          </a:solidFill>
                        </a:rPr>
                        <a:t>Pos</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Description</a:t>
                      </a:r>
                      <a:endParaRPr lang="en-US" sz="10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dirty="0">
                          <a:solidFill>
                            <a:schemeClr val="tx1"/>
                          </a:solidFill>
                        </a:rPr>
                        <a:t>Application</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276005">
                <a:tc>
                  <a:txBody>
                    <a:bodyPr/>
                    <a:lstStyle/>
                    <a:p>
                      <a:pPr algn="ctr">
                        <a:lnSpc>
                          <a:spcPct val="107000"/>
                        </a:lnSpc>
                        <a:spcAft>
                          <a:spcPts val="800"/>
                        </a:spcAft>
                      </a:pPr>
                      <a:r>
                        <a:rPr lang="en-US" sz="1000" kern="1200" dirty="0">
                          <a:solidFill>
                            <a:schemeClr val="tx1"/>
                          </a:solidFill>
                        </a:rPr>
                        <a:t>A</a:t>
                      </a:r>
                      <a:endParaRPr lang="en-US" sz="1000" kern="1200" dirty="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1000" kern="1200" dirty="0">
                          <a:solidFill>
                            <a:schemeClr val="tx1"/>
                          </a:solidFill>
                        </a:rPr>
                        <a:t>Customer Power</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276005">
                <a:tc>
                  <a:txBody>
                    <a:bodyPr/>
                    <a:lstStyle/>
                    <a:p>
                      <a:pPr algn="ctr">
                        <a:lnSpc>
                          <a:spcPct val="107000"/>
                        </a:lnSpc>
                        <a:spcAft>
                          <a:spcPts val="800"/>
                        </a:spcAft>
                      </a:pPr>
                      <a:r>
                        <a:rPr lang="en-US" sz="1000" kern="1200">
                          <a:solidFill>
                            <a:schemeClr val="tx1"/>
                          </a:solidFill>
                        </a:rPr>
                        <a:t>B</a:t>
                      </a:r>
                      <a:endParaRPr lang="en-US" sz="10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Customer Signal</a:t>
                      </a:r>
                      <a:endParaRPr lang="en-US" sz="1000" kern="1200" dirty="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305798">
                <a:tc>
                  <a:txBody>
                    <a:bodyPr/>
                    <a:lstStyle/>
                    <a:p>
                      <a:pPr algn="ctr">
                        <a:lnSpc>
                          <a:spcPct val="107000"/>
                        </a:lnSpc>
                        <a:spcAft>
                          <a:spcPts val="800"/>
                        </a:spcAft>
                      </a:pPr>
                      <a:r>
                        <a:rPr lang="en-US" sz="1000" kern="1200" dirty="0">
                          <a:solidFill>
                            <a:schemeClr val="tx1"/>
                          </a:solidFill>
                          <a:latin typeface="+mn-lt"/>
                          <a:ea typeface="+mn-ea"/>
                          <a:cs typeface="+mn-cs"/>
                        </a:rPr>
                        <a:t>C</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1620549044"/>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D</a:t>
                      </a:r>
                    </a:p>
                  </a:txBody>
                  <a:tcPr marL="68580" marR="68580" marT="0" marB="0" anchor="ctr"/>
                </a:tc>
                <a:tc>
                  <a:txBody>
                    <a:bodyPr/>
                    <a:lstStyle/>
                    <a:p>
                      <a:pPr marL="0" marR="0" lvl="0" indent="0" algn="l" defTabSz="914491" rtl="0" eaLnBrk="1" fontAlgn="auto" latinLnBrk="0" hangingPunct="1">
                        <a:lnSpc>
                          <a:spcPct val="100000"/>
                        </a:lnSpc>
                        <a:spcBef>
                          <a:spcPts val="0"/>
                        </a:spcBef>
                        <a:spcAft>
                          <a:spcPts val="800"/>
                        </a:spcAft>
                        <a:buClrTx/>
                        <a:buSzTx/>
                        <a:buFontTx/>
                        <a:buNone/>
                        <a:tabLst/>
                        <a:defRPr/>
                      </a:pPr>
                      <a:r>
                        <a:rPr lang="en-US" sz="1000" kern="1200" dirty="0">
                          <a:solidFill>
                            <a:schemeClr val="tx1"/>
                          </a:solidFill>
                        </a:rPr>
                        <a:t>PROC 1 (1/2” Hose)</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305798">
                <a:tc>
                  <a:txBody>
                    <a:bodyPr/>
                    <a:lstStyle/>
                    <a:p>
                      <a:pPr algn="ctr">
                        <a:lnSpc>
                          <a:spcPct val="107000"/>
                        </a:lnSpc>
                        <a:spcAft>
                          <a:spcPts val="800"/>
                        </a:spcAft>
                      </a:pPr>
                      <a:r>
                        <a:rPr lang="en-US" sz="1000" kern="1200" dirty="0">
                          <a:solidFill>
                            <a:schemeClr val="tx1"/>
                          </a:solidFill>
                          <a:latin typeface="+mn-lt"/>
                          <a:ea typeface="+mn-ea"/>
                          <a:cs typeface="+mn-cs"/>
                        </a:rPr>
                        <a:t>E</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FE (Functional Earth, when Ethernet communication is selected)</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F</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1000" kern="1200" dirty="0">
                          <a:solidFill>
                            <a:schemeClr val="tx1"/>
                          </a:solidFill>
                          <a:latin typeface="+mn-lt"/>
                          <a:ea typeface="+mn-ea"/>
                          <a:cs typeface="+mn-cs"/>
                        </a:rPr>
                        <a:t>Servo Power (when Servo is selected)</a:t>
                      </a:r>
                    </a:p>
                  </a:txBody>
                  <a:tcPr marL="68580" marR="68580" marT="0" marB="0" anchor="b"/>
                </a:tc>
                <a:tc>
                  <a:txBody>
                    <a:bodyPr/>
                    <a:lstStyle/>
                    <a:p>
                      <a:pPr>
                        <a:lnSpc>
                          <a:spcPct val="107000"/>
                        </a:lnSpc>
                        <a:spcAft>
                          <a:spcPts val="800"/>
                        </a:spcAft>
                      </a:pPr>
                      <a:r>
                        <a:rPr lang="en-US" sz="10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542948280"/>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G</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1000" kern="1200" dirty="0">
                          <a:solidFill>
                            <a:schemeClr val="tx1"/>
                          </a:solidFill>
                          <a:latin typeface="+mn-lt"/>
                          <a:ea typeface="+mn-ea"/>
                          <a:cs typeface="+mn-cs"/>
                        </a:rPr>
                        <a:t>Servo Feedback (when Servo is selected)</a:t>
                      </a: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113777964"/>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H</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Weld Power</a:t>
                      </a:r>
                      <a:r>
                        <a:rPr lang="en-US" sz="1000" kern="1200" dirty="0">
                          <a:solidFill>
                            <a:schemeClr val="tx1"/>
                          </a:solidFill>
                          <a:latin typeface="+mn-lt"/>
                          <a:ea typeface="+mn-ea"/>
                          <a:cs typeface="+mn-cs"/>
                        </a:rPr>
                        <a:t> (3x)</a:t>
                      </a:r>
                    </a:p>
                  </a:txBody>
                  <a:tcPr marL="68580" marR="68580" marT="0" marB="0" anchor="b"/>
                </a:tc>
                <a:tc>
                  <a:txBody>
                    <a:bodyPr/>
                    <a:lstStyle/>
                    <a:p>
                      <a:pPr>
                        <a:lnSpc>
                          <a:spcPct val="107000"/>
                        </a:lnSpc>
                        <a:spcAft>
                          <a:spcPts val="800"/>
                        </a:spcAft>
                      </a:pPr>
                      <a:r>
                        <a:rPr lang="en-US" sz="1000" kern="1200" dirty="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3564358973"/>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I, J, K</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PROC 2-4 (1/2” Hose)</a:t>
                      </a: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1575934684"/>
                  </a:ext>
                </a:extLst>
              </a:tr>
            </a:tbl>
          </a:graphicData>
        </a:graphic>
      </p:graphicFrame>
      <p:sp>
        <p:nvSpPr>
          <p:cNvPr id="42" name="TextBox 41">
            <a:extLst>
              <a:ext uri="{FF2B5EF4-FFF2-40B4-BE49-F238E27FC236}">
                <a16:creationId xmlns:a16="http://schemas.microsoft.com/office/drawing/2014/main" id="{A67C3094-AF17-7D0C-FF0A-582471E33CA2}"/>
              </a:ext>
            </a:extLst>
          </p:cNvPr>
          <p:cNvSpPr txBox="1"/>
          <p:nvPr/>
        </p:nvSpPr>
        <p:spPr bwMode="gray">
          <a:xfrm>
            <a:off x="331200" y="2620110"/>
            <a:ext cx="442429" cy="184666"/>
          </a:xfrm>
          <a:prstGeom prst="rect">
            <a:avLst/>
          </a:prstGeom>
          <a:noFill/>
        </p:spPr>
        <p:txBody>
          <a:bodyPr wrap="none" lIns="0" tIns="0" rIns="0" bIns="0" rtlCol="0">
            <a:spAutoFit/>
          </a:bodyPr>
          <a:lstStyle/>
          <a:p>
            <a:pPr algn="l">
              <a:spcBef>
                <a:spcPts val="600"/>
              </a:spcBef>
            </a:pPr>
            <a:r>
              <a:rPr lang="en-US" sz="1200" b="1" dirty="0"/>
              <a:t>Axis 6</a:t>
            </a:r>
          </a:p>
        </p:txBody>
      </p:sp>
      <p:pic>
        <p:nvPicPr>
          <p:cNvPr id="16" name="Picture 15" descr="A mechanical arm with a screw&#10;&#10;AI-generated content may be incorrect.">
            <a:extLst>
              <a:ext uri="{FF2B5EF4-FFF2-40B4-BE49-F238E27FC236}">
                <a16:creationId xmlns:a16="http://schemas.microsoft.com/office/drawing/2014/main" id="{F73DC48A-BB68-F04F-55EC-4F32052A9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754010" y="1106549"/>
            <a:ext cx="5106202" cy="4479302"/>
          </a:xfrm>
          <a:prstGeom prst="rect">
            <a:avLst/>
          </a:prstGeom>
        </p:spPr>
      </p:pic>
    </p:spTree>
    <p:custDataLst>
      <p:custData r:id="rId1"/>
      <p:custData r:id="rId2"/>
    </p:custDataLst>
    <p:extLst>
      <p:ext uri="{BB962C8B-B14F-4D97-AF65-F5344CB8AC3E}">
        <p14:creationId xmlns:p14="http://schemas.microsoft.com/office/powerpoint/2010/main" val="1719511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EEA0D20-22AC-208F-F847-80FEBF55625D}"/>
              </a:ext>
            </a:extLst>
          </p:cNvPr>
          <p:cNvGraphicFramePr>
            <a:graphicFrameLocks noChangeAspect="1"/>
          </p:cNvGraphicFramePr>
          <p:nvPr>
            <p:custDataLst>
              <p:tags r:id="rId3"/>
            </p:custDataLst>
            <p:extLst>
              <p:ext uri="{D42A27DB-BD31-4B8C-83A1-F6EECF244321}">
                <p14:modId xmlns:p14="http://schemas.microsoft.com/office/powerpoint/2010/main" val="16637017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0" imgH="396" progId="TCLayout.ActiveDocument.1">
                  <p:embed/>
                </p:oleObj>
              </mc:Choice>
              <mc:Fallback>
                <p:oleObj name="think-cell Slide" r:id="rId5" imgW="400" imgH="396" progId="TCLayout.ActiveDocument.1">
                  <p:embed/>
                  <p:pic>
                    <p:nvPicPr>
                      <p:cNvPr id="7" name="think-cell data - do not delete" hidden="1">
                        <a:extLst>
                          <a:ext uri="{FF2B5EF4-FFF2-40B4-BE49-F238E27FC236}">
                            <a16:creationId xmlns:a16="http://schemas.microsoft.com/office/drawing/2014/main" id="{6EEA0D20-22AC-208F-F847-80FEBF55625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2" name="Picture 2">
            <a:extLst>
              <a:ext uri="{FF2B5EF4-FFF2-40B4-BE49-F238E27FC236}">
                <a16:creationId xmlns:a16="http://schemas.microsoft.com/office/drawing/2014/main" id="{D8C9CF11-9B4C-34CF-868C-2D8F67763740}"/>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r="-1248" b="-4495"/>
          <a:stretch/>
        </p:blipFill>
        <p:spPr bwMode="auto">
          <a:xfrm>
            <a:off x="8169267" y="779352"/>
            <a:ext cx="3867150" cy="2089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rIns="0"/>
          <a:lstStyle/>
          <a:p>
            <a:r>
              <a:rPr lang="sv-SE" dirty="0"/>
              <a:t>Dress Pack - axis 3-6</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dirty="0"/>
              <a:t>Options number: </a:t>
            </a:r>
            <a:r>
              <a:rPr lang="en-US" dirty="0"/>
              <a:t>3326-xx</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60</a:t>
            </a:fld>
            <a:endParaRPr lang="en-US" noProof="0"/>
          </a:p>
        </p:txBody>
      </p:sp>
      <p:grpSp>
        <p:nvGrpSpPr>
          <p:cNvPr id="6" name="Group 5">
            <a:extLst>
              <a:ext uri="{FF2B5EF4-FFF2-40B4-BE49-F238E27FC236}">
                <a16:creationId xmlns:a16="http://schemas.microsoft.com/office/drawing/2014/main" id="{78FD757E-788D-2570-9611-DD249BB2B49D}"/>
              </a:ext>
            </a:extLst>
          </p:cNvPr>
          <p:cNvGrpSpPr/>
          <p:nvPr/>
        </p:nvGrpSpPr>
        <p:grpSpPr>
          <a:xfrm>
            <a:off x="8169267" y="2716217"/>
            <a:ext cx="3867150" cy="3667137"/>
            <a:chOff x="7834970" y="2450748"/>
            <a:chExt cx="3867150" cy="3667137"/>
          </a:xfrm>
        </p:grpSpPr>
        <p:pic>
          <p:nvPicPr>
            <p:cNvPr id="1026" name="Picture 2">
              <a:extLst>
                <a:ext uri="{FF2B5EF4-FFF2-40B4-BE49-F238E27FC236}">
                  <a16:creationId xmlns:a16="http://schemas.microsoft.com/office/drawing/2014/main" id="{CFE3B0EB-CC88-48B2-1C23-6D2383AC0C14}"/>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7834970" y="2450748"/>
              <a:ext cx="3867150" cy="3667137"/>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Arrow Connector 14">
              <a:extLst>
                <a:ext uri="{FF2B5EF4-FFF2-40B4-BE49-F238E27FC236}">
                  <a16:creationId xmlns:a16="http://schemas.microsoft.com/office/drawing/2014/main" id="{80FAE2DB-36E6-45C6-A987-92FA1EDEBE96}"/>
                </a:ext>
              </a:extLst>
            </p:cNvPr>
            <p:cNvCxnSpPr>
              <a:cxnSpLocks/>
            </p:cNvCxnSpPr>
            <p:nvPr/>
          </p:nvCxnSpPr>
          <p:spPr bwMode="gray">
            <a:xfrm flipH="1" flipV="1">
              <a:off x="8560043" y="3911052"/>
              <a:ext cx="193196" cy="164160"/>
            </a:xfrm>
            <a:prstGeom prst="straightConnector1">
              <a:avLst/>
            </a:prstGeom>
            <a:ln w="9525">
              <a:solidFill>
                <a:schemeClr val="tx1"/>
              </a:solidFill>
              <a:headEnd w="med" len="lg"/>
              <a:tailEnd type="triangle" w="sm"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67E9BD5-5D96-8443-FBCF-19F9BAF0FB4F}"/>
                </a:ext>
              </a:extLst>
            </p:cNvPr>
            <p:cNvSpPr txBox="1"/>
            <p:nvPr/>
          </p:nvSpPr>
          <p:spPr bwMode="gray">
            <a:xfrm>
              <a:off x="9240085" y="3990885"/>
              <a:ext cx="305435" cy="308850"/>
            </a:xfrm>
            <a:prstGeom prst="rect">
              <a:avLst/>
            </a:prstGeom>
            <a:noFill/>
          </p:spPr>
          <p:txBody>
            <a:bodyPr wrap="none" lIns="72000" tIns="72000" rIns="72000" b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u="none" strike="noStrike" kern="1200" cap="none" spc="0" normalizeH="0" baseline="0" noProof="0">
                  <a:ln>
                    <a:noFill/>
                  </a:ln>
                  <a:solidFill>
                    <a:srgbClr val="000000"/>
                  </a:solidFill>
                  <a:effectLst/>
                  <a:uLnTx/>
                  <a:uFillTx/>
                  <a:latin typeface="ABBvoice"/>
                  <a:ea typeface="ABBvoice"/>
                  <a:cs typeface="ABBvoice"/>
                </a:rPr>
                <a:t>Conduit</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sp>
          <p:nvSpPr>
            <p:cNvPr id="17" name="TextBox 16">
              <a:extLst>
                <a:ext uri="{FF2B5EF4-FFF2-40B4-BE49-F238E27FC236}">
                  <a16:creationId xmlns:a16="http://schemas.microsoft.com/office/drawing/2014/main" id="{2370717D-AF1F-C802-2DA8-7DB134BA929D}"/>
                </a:ext>
              </a:extLst>
            </p:cNvPr>
            <p:cNvSpPr txBox="1"/>
            <p:nvPr/>
          </p:nvSpPr>
          <p:spPr bwMode="gray">
            <a:xfrm>
              <a:off x="8709771" y="3990885"/>
              <a:ext cx="305435" cy="308850"/>
            </a:xfrm>
            <a:prstGeom prst="rect">
              <a:avLst/>
            </a:prstGeom>
            <a:noFill/>
          </p:spPr>
          <p:txBody>
            <a:bodyPr wrap="none" lIns="72000" tIns="72000" rIns="72000" b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u="none" strike="noStrike" kern="1200" cap="none" spc="0" normalizeH="0" baseline="0" noProof="0" dirty="0">
                  <a:ln>
                    <a:noFill/>
                  </a:ln>
                  <a:solidFill>
                    <a:srgbClr val="000000"/>
                  </a:solidFill>
                  <a:effectLst/>
                  <a:uLnTx/>
                  <a:uFillTx/>
                  <a:latin typeface="ABBvoice"/>
                  <a:ea typeface="ABBvoice"/>
                  <a:cs typeface="ABBvoice"/>
                </a:rPr>
                <a:t>PTD</a:t>
              </a:r>
              <a:endParaRPr kumimoji="0" lang="en-US" sz="1000" b="0" u="none" strike="noStrike" kern="1200" cap="none" spc="0" normalizeH="0" baseline="0" noProof="0" dirty="0">
                <a:ln>
                  <a:noFill/>
                </a:ln>
                <a:solidFill>
                  <a:srgbClr val="000000"/>
                </a:solidFill>
                <a:effectLst/>
                <a:uLnTx/>
                <a:uFillTx/>
                <a:latin typeface="ABBvoice"/>
                <a:ea typeface="ABBvoice"/>
                <a:cs typeface="ABBvoice"/>
              </a:endParaRPr>
            </a:p>
          </p:txBody>
        </p:sp>
        <p:cxnSp>
          <p:nvCxnSpPr>
            <p:cNvPr id="20" name="Straight Arrow Connector 19">
              <a:extLst>
                <a:ext uri="{FF2B5EF4-FFF2-40B4-BE49-F238E27FC236}">
                  <a16:creationId xmlns:a16="http://schemas.microsoft.com/office/drawing/2014/main" id="{CB643370-B076-2BB6-12C3-9A8291CFA384}"/>
                </a:ext>
              </a:extLst>
            </p:cNvPr>
            <p:cNvCxnSpPr>
              <a:cxnSpLocks/>
            </p:cNvCxnSpPr>
            <p:nvPr/>
          </p:nvCxnSpPr>
          <p:spPr bwMode="gray">
            <a:xfrm flipH="1" flipV="1">
              <a:off x="9227213" y="3798263"/>
              <a:ext cx="228750" cy="192581"/>
            </a:xfrm>
            <a:prstGeom prst="straightConnector1">
              <a:avLst/>
            </a:prstGeom>
            <a:ln w="9525">
              <a:solidFill>
                <a:schemeClr val="tx1"/>
              </a:solidFill>
              <a:headEnd w="med" len="lg"/>
              <a:tailEnd type="triangle" w="sm" len="lg"/>
            </a:ln>
          </p:spPr>
          <p:style>
            <a:lnRef idx="1">
              <a:schemeClr val="accent1"/>
            </a:lnRef>
            <a:fillRef idx="0">
              <a:schemeClr val="accent1"/>
            </a:fillRef>
            <a:effectRef idx="0">
              <a:schemeClr val="accent1"/>
            </a:effectRef>
            <a:fontRef idx="minor">
              <a:schemeClr val="tx1"/>
            </a:fontRef>
          </p:style>
        </p:cxnSp>
      </p:grpSp>
      <p:sp>
        <p:nvSpPr>
          <p:cNvPr id="33" name="Content Placeholder 17">
            <a:extLst>
              <a:ext uri="{FF2B5EF4-FFF2-40B4-BE49-F238E27FC236}">
                <a16:creationId xmlns:a16="http://schemas.microsoft.com/office/drawing/2014/main" id="{28882150-766E-43DD-3EDA-6A7DF6112F28}"/>
              </a:ext>
            </a:extLst>
          </p:cNvPr>
          <p:cNvSpPr txBox="1">
            <a:spLocks/>
          </p:cNvSpPr>
          <p:nvPr/>
        </p:nvSpPr>
        <p:spPr bwMode="gray">
          <a:xfrm>
            <a:off x="331199" y="1929599"/>
            <a:ext cx="3058546" cy="2800767"/>
          </a:xfrm>
          <a:prstGeom prst="rect">
            <a:avLst/>
          </a:prstGeom>
        </p:spPr>
        <p:txBody>
          <a:bodyPr vert="horz" wrap="square" lIns="0" tIns="0" rIns="0" bIns="0" rtlCol="0">
            <a:spAutoFit/>
          </a:bodyPr>
          <a:lstStyle>
            <a:lvl1pPr marL="0" indent="0" algn="l" defTabSz="914491" rtl="0" eaLnBrk="1" latinLnBrk="0" hangingPunct="1">
              <a:spcBef>
                <a:spcPts val="600"/>
              </a:spcBef>
              <a:buFont typeface="ABBvoice" panose="020B0604020202020204" pitchFamily="34" charset="0"/>
              <a:buNone/>
              <a:defRPr sz="1400" kern="1200">
                <a:solidFill>
                  <a:schemeClr val="tx1"/>
                </a:solidFill>
                <a:latin typeface="+mn-lt"/>
                <a:ea typeface="+mn-ea"/>
                <a:cs typeface="+mn-cs"/>
              </a:defRPr>
            </a:lvl1pPr>
            <a:lvl2pPr marL="2844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pPr fontAlgn="t">
              <a:spcBef>
                <a:spcPts val="0"/>
              </a:spcBef>
            </a:pPr>
            <a:r>
              <a:rPr lang="en-US" b="1" dirty="0">
                <a:solidFill>
                  <a:schemeClr val="tx2"/>
                </a:solidFill>
              </a:rPr>
              <a:t>Options number</a:t>
            </a:r>
          </a:p>
          <a:p>
            <a:pPr lvl="1">
              <a:spcBef>
                <a:spcPts val="0"/>
              </a:spcBef>
            </a:pPr>
            <a:r>
              <a:rPr lang="en-US" sz="1200" dirty="0"/>
              <a:t>3326-11 MH3 Parallel</a:t>
            </a:r>
          </a:p>
          <a:p>
            <a:pPr lvl="1">
              <a:spcBef>
                <a:spcPts val="0"/>
              </a:spcBef>
            </a:pPr>
            <a:r>
              <a:rPr lang="en-US" sz="1200" dirty="0"/>
              <a:t>3326-13 MH3 Ethernet</a:t>
            </a:r>
          </a:p>
          <a:p>
            <a:pPr lvl="1">
              <a:spcBef>
                <a:spcPts val="0"/>
              </a:spcBef>
            </a:pPr>
            <a:r>
              <a:rPr lang="en-US" sz="1200" dirty="0"/>
              <a:t>3326-14 MH3 CC-Link</a:t>
            </a:r>
          </a:p>
          <a:p>
            <a:pPr lvl="1">
              <a:spcBef>
                <a:spcPts val="0"/>
              </a:spcBef>
            </a:pPr>
            <a:r>
              <a:rPr lang="en-US" sz="1200" dirty="0"/>
              <a:t>3326-15 MH3 </a:t>
            </a:r>
            <a:r>
              <a:rPr lang="en-US" sz="1200" dirty="0" err="1"/>
              <a:t>EtherCat</a:t>
            </a:r>
            <a:endParaRPr lang="en-US" sz="1200" dirty="0"/>
          </a:p>
          <a:p>
            <a:pPr lvl="1">
              <a:spcBef>
                <a:spcPts val="0"/>
              </a:spcBef>
            </a:pPr>
            <a:r>
              <a:rPr lang="en-US" sz="1200" dirty="0"/>
              <a:t>3326-30 MH LID Empty Conduit</a:t>
            </a:r>
          </a:p>
          <a:p>
            <a:pPr lvl="1">
              <a:spcBef>
                <a:spcPts val="0"/>
              </a:spcBef>
            </a:pPr>
            <a:r>
              <a:rPr lang="en-US" sz="1200" dirty="0"/>
              <a:t>3326-31 MH LID Parallel</a:t>
            </a:r>
          </a:p>
          <a:p>
            <a:pPr lvl="1">
              <a:spcBef>
                <a:spcPts val="0"/>
              </a:spcBef>
            </a:pPr>
            <a:r>
              <a:rPr lang="en-US" sz="1200" dirty="0"/>
              <a:t>3326-33 MH LID Ethernet</a:t>
            </a:r>
          </a:p>
          <a:p>
            <a:pPr lvl="1">
              <a:spcBef>
                <a:spcPts val="0"/>
              </a:spcBef>
            </a:pPr>
            <a:r>
              <a:rPr lang="en-US" sz="1200" dirty="0"/>
              <a:t>3326-34 MH LID CC-Link</a:t>
            </a:r>
          </a:p>
          <a:p>
            <a:pPr lvl="1">
              <a:spcBef>
                <a:spcPts val="0"/>
              </a:spcBef>
            </a:pPr>
            <a:r>
              <a:rPr lang="en-US" sz="1200" dirty="0"/>
              <a:t>3326-35 MH LID </a:t>
            </a:r>
            <a:r>
              <a:rPr lang="en-US" sz="1200" dirty="0" err="1"/>
              <a:t>EtherCat</a:t>
            </a:r>
            <a:endParaRPr lang="en-US" sz="1200" dirty="0"/>
          </a:p>
          <a:p>
            <a:pPr lvl="1">
              <a:spcBef>
                <a:spcPts val="0"/>
              </a:spcBef>
            </a:pPr>
            <a:r>
              <a:rPr lang="en-US" sz="1200" dirty="0"/>
              <a:t>3326-50 SW LID Empty Conduit</a:t>
            </a:r>
          </a:p>
          <a:p>
            <a:pPr lvl="1">
              <a:spcBef>
                <a:spcPts val="0"/>
              </a:spcBef>
            </a:pPr>
            <a:r>
              <a:rPr lang="en-US" sz="1200" dirty="0"/>
              <a:t>3326-61 SW LID Parallel-Servo</a:t>
            </a:r>
          </a:p>
          <a:p>
            <a:pPr lvl="1">
              <a:spcBef>
                <a:spcPts val="0"/>
              </a:spcBef>
            </a:pPr>
            <a:r>
              <a:rPr lang="en-US" sz="1200" dirty="0"/>
              <a:t>3326-63 SW LID Ethernet-Servo</a:t>
            </a:r>
          </a:p>
          <a:p>
            <a:pPr lvl="1">
              <a:spcBef>
                <a:spcPts val="0"/>
              </a:spcBef>
            </a:pPr>
            <a:r>
              <a:rPr lang="en-US" sz="1200" dirty="0"/>
              <a:t>3326-64 SW LID CC-Link-Servo</a:t>
            </a:r>
          </a:p>
          <a:p>
            <a:pPr lvl="1">
              <a:spcBef>
                <a:spcPts val="0"/>
              </a:spcBef>
            </a:pPr>
            <a:r>
              <a:rPr lang="en-US" sz="1200" dirty="0"/>
              <a:t>3326-65 SW LID </a:t>
            </a:r>
            <a:r>
              <a:rPr lang="en-US" sz="1200" dirty="0" err="1"/>
              <a:t>EtherCat</a:t>
            </a:r>
            <a:r>
              <a:rPr lang="en-US" sz="1200" dirty="0"/>
              <a:t>-Servo</a:t>
            </a:r>
          </a:p>
        </p:txBody>
      </p:sp>
      <p:sp>
        <p:nvSpPr>
          <p:cNvPr id="37" name="TextBox 36">
            <a:extLst>
              <a:ext uri="{FF2B5EF4-FFF2-40B4-BE49-F238E27FC236}">
                <a16:creationId xmlns:a16="http://schemas.microsoft.com/office/drawing/2014/main" id="{218A0442-961C-C798-F14A-41E4CFB51FFC}"/>
              </a:ext>
            </a:extLst>
          </p:cNvPr>
          <p:cNvSpPr txBox="1"/>
          <p:nvPr/>
        </p:nvSpPr>
        <p:spPr bwMode="gray">
          <a:xfrm>
            <a:off x="331199" y="5051633"/>
            <a:ext cx="5580074" cy="1049572"/>
          </a:xfrm>
          <a:prstGeom prst="rect">
            <a:avLst/>
          </a:prstGeom>
          <a:noFill/>
        </p:spPr>
        <p:txBody>
          <a:bodyPr wrap="square" lIns="0" tIns="0" rIns="0" bIns="0" rtlCol="0">
            <a:noAutofit/>
          </a:bodyPr>
          <a:lstStyle/>
          <a:p>
            <a:pPr>
              <a:spcBef>
                <a:spcPts val="0"/>
              </a:spcBef>
            </a:pPr>
            <a:r>
              <a:rPr lang="en-US" sz="1400" b="1" dirty="0">
                <a:solidFill>
                  <a:schemeClr val="tx2"/>
                </a:solidFill>
              </a:rPr>
              <a:t>Limitations &amp; Dependencies</a:t>
            </a:r>
          </a:p>
          <a:p>
            <a:pPr marL="171450" indent="-171450">
              <a:buFont typeface="Arial" panose="020B0604020202020204" pitchFamily="34" charset="0"/>
              <a:buChar char="•"/>
            </a:pPr>
            <a:r>
              <a:rPr lang="en-US" sz="1200" dirty="0"/>
              <a:t>Standard variant of manipulator mandatory for MH3 options.</a:t>
            </a:r>
          </a:p>
          <a:p>
            <a:pPr marL="171450" indent="-171450">
              <a:buFont typeface="Arial" panose="020B0604020202020204" pitchFamily="34" charset="0"/>
              <a:buChar char="•"/>
            </a:pPr>
            <a:r>
              <a:rPr lang="en-US" sz="1200" dirty="0"/>
              <a:t>LID variant of manipulator mandatory for SW/MH LID (incl. Empty conduit) options.</a:t>
            </a:r>
          </a:p>
          <a:p>
            <a:pPr marL="171450" indent="-171450">
              <a:buFont typeface="Arial" panose="020B0604020202020204" pitchFamily="34" charset="0"/>
              <a:buChar char="•"/>
            </a:pPr>
            <a:r>
              <a:rPr lang="en-US" sz="1200" dirty="0"/>
              <a:t>Smaller conduit size for “MH3” (Ø52).</a:t>
            </a:r>
          </a:p>
          <a:p>
            <a:pPr marL="171450" indent="-171450">
              <a:buFont typeface="Arial" panose="020B0604020202020204" pitchFamily="34" charset="0"/>
              <a:buChar char="•"/>
            </a:pPr>
            <a:r>
              <a:rPr lang="en-US" sz="1200" dirty="0"/>
              <a:t>Smaller conduit size for “MH LID” on variant IRB 5710-70/2.7 LID.</a:t>
            </a:r>
          </a:p>
        </p:txBody>
      </p:sp>
      <p:grpSp>
        <p:nvGrpSpPr>
          <p:cNvPr id="39" name="Group 38">
            <a:extLst>
              <a:ext uri="{FF2B5EF4-FFF2-40B4-BE49-F238E27FC236}">
                <a16:creationId xmlns:a16="http://schemas.microsoft.com/office/drawing/2014/main" id="{D471253A-EEEE-E08B-D619-4301ED475BFB}"/>
              </a:ext>
            </a:extLst>
          </p:cNvPr>
          <p:cNvGrpSpPr/>
          <p:nvPr/>
        </p:nvGrpSpPr>
        <p:grpSpPr>
          <a:xfrm>
            <a:off x="6284747" y="3333287"/>
            <a:ext cx="1642611" cy="837548"/>
            <a:chOff x="5096832" y="1543498"/>
            <a:chExt cx="1642611" cy="837548"/>
          </a:xfrm>
        </p:grpSpPr>
        <p:sp>
          <p:nvSpPr>
            <p:cNvPr id="40" name="Content Placeholder 17">
              <a:extLst>
                <a:ext uri="{FF2B5EF4-FFF2-40B4-BE49-F238E27FC236}">
                  <a16:creationId xmlns:a16="http://schemas.microsoft.com/office/drawing/2014/main" id="{4EE1AE9F-B0B3-DC4A-9FD1-7D6243FF0006}"/>
                </a:ext>
              </a:extLst>
            </p:cNvPr>
            <p:cNvSpPr txBox="1">
              <a:spLocks/>
            </p:cNvSpPr>
            <p:nvPr/>
          </p:nvSpPr>
          <p:spPr bwMode="gray">
            <a:xfrm>
              <a:off x="5154320" y="1543498"/>
              <a:ext cx="1185124" cy="184666"/>
            </a:xfrm>
            <a:prstGeom prst="rect">
              <a:avLst/>
            </a:prstGeom>
          </p:spPr>
          <p:txBody>
            <a:bodyPr vert="horz" lIns="0" tIns="0" rIns="0" bIns="0" rtlCol="0">
              <a:sp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200" b="0" i="0" u="none" strike="noStrike" kern="1200" cap="none" spc="0" normalizeH="0" baseline="0" noProof="0">
                  <a:ln>
                    <a:noFill/>
                  </a:ln>
                  <a:solidFill>
                    <a:srgbClr val="000000"/>
                  </a:solidFill>
                  <a:effectLst/>
                  <a:uLnTx/>
                  <a:uFillTx/>
                  <a:latin typeface="ABBvoice"/>
                  <a:ea typeface="ABBvoice"/>
                  <a:cs typeface="ABBvoice"/>
                </a:rPr>
                <a:t>SW / MH LID</a:t>
              </a:r>
              <a:endParaRPr kumimoji="0" lang="en-US" sz="1200" b="0" i="0" u="none" strike="noStrike" kern="1200" cap="none" spc="0" normalizeH="0" baseline="0" noProof="0">
                <a:ln>
                  <a:noFill/>
                </a:ln>
                <a:solidFill>
                  <a:srgbClr val="000000"/>
                </a:solidFill>
                <a:effectLst/>
                <a:uLnTx/>
                <a:uFillTx/>
                <a:latin typeface="ABBvoice"/>
                <a:ea typeface="ABBvoice"/>
                <a:cs typeface="ABBvoice"/>
              </a:endParaRPr>
            </a:p>
          </p:txBody>
        </p:sp>
        <p:sp>
          <p:nvSpPr>
            <p:cNvPr id="41" name="TextBox 40">
              <a:extLst>
                <a:ext uri="{FF2B5EF4-FFF2-40B4-BE49-F238E27FC236}">
                  <a16:creationId xmlns:a16="http://schemas.microsoft.com/office/drawing/2014/main" id="{11E5F7DB-D3C2-44D9-ECAA-0BCAC8EB5E53}"/>
                </a:ext>
              </a:extLst>
            </p:cNvPr>
            <p:cNvSpPr txBox="1"/>
            <p:nvPr/>
          </p:nvSpPr>
          <p:spPr bwMode="gray">
            <a:xfrm>
              <a:off x="5096832" y="1681642"/>
              <a:ext cx="1642611" cy="699404"/>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srgbClr val="000000"/>
                  </a:solidFill>
                  <a:effectLst/>
                  <a:uLnTx/>
                  <a:uFillTx/>
                  <a:latin typeface="ABBvoice"/>
                  <a:ea typeface="ABBvoice"/>
                  <a:cs typeface="ABBvoice"/>
                </a:rPr>
                <a:t>IRB 5710-90/2.3 LID</a:t>
              </a:r>
              <a:endParaRPr lang="sv-SE" sz="1200">
                <a:solidFill>
                  <a:srgbClr val="000000"/>
                </a:solidFill>
                <a:latin typeface="ABBvoice"/>
                <a:ea typeface="ABBvoice"/>
                <a:cs typeface="ABBvoic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ABBvoice"/>
                  <a:ea typeface="ABBvoice"/>
                  <a:cs typeface="ABBvoice"/>
                </a:rPr>
                <a:t>IR</a:t>
              </a:r>
              <a:r>
                <a:rPr lang="sv-SE" sz="1200">
                  <a:solidFill>
                    <a:srgbClr val="000000"/>
                  </a:solidFill>
                  <a:latin typeface="ABBvoice"/>
                  <a:ea typeface="ABBvoice"/>
                  <a:cs typeface="ABBvoice"/>
                </a:rPr>
                <a:t>B 5720-155/2.6 LID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rgbClr val="000000"/>
                  </a:solidFill>
                  <a:effectLst/>
                  <a:uLnTx/>
                  <a:uFillTx/>
                  <a:latin typeface="ABBvoice"/>
                  <a:ea typeface="ABBvoice"/>
                  <a:cs typeface="ABBvoice"/>
                </a:rPr>
                <a:t>IRB 5720-90/3.0 LID</a:t>
              </a:r>
              <a:endParaRPr kumimoji="0" lang="en-US" sz="1200" b="0" i="0" u="none" strike="noStrike" kern="1200" cap="none" spc="0" normalizeH="0" baseline="0" noProof="0">
                <a:ln>
                  <a:noFill/>
                </a:ln>
                <a:solidFill>
                  <a:srgbClr val="000000"/>
                </a:solidFill>
                <a:effectLst/>
                <a:uLnTx/>
                <a:uFillTx/>
                <a:latin typeface="ABBvoice"/>
                <a:ea typeface="ABBvoice"/>
                <a:cs typeface="ABBvoice"/>
              </a:endParaRPr>
            </a:p>
          </p:txBody>
        </p:sp>
      </p:grpSp>
      <p:grpSp>
        <p:nvGrpSpPr>
          <p:cNvPr id="42" name="Group 41">
            <a:extLst>
              <a:ext uri="{FF2B5EF4-FFF2-40B4-BE49-F238E27FC236}">
                <a16:creationId xmlns:a16="http://schemas.microsoft.com/office/drawing/2014/main" id="{485B4215-9642-D6FB-6ADA-E2AC33333760}"/>
              </a:ext>
            </a:extLst>
          </p:cNvPr>
          <p:cNvGrpSpPr/>
          <p:nvPr/>
        </p:nvGrpSpPr>
        <p:grpSpPr>
          <a:xfrm>
            <a:off x="6284747" y="1670206"/>
            <a:ext cx="1386131" cy="1382880"/>
            <a:chOff x="5096326" y="4671604"/>
            <a:chExt cx="1386131" cy="1382880"/>
          </a:xfrm>
        </p:grpSpPr>
        <p:sp>
          <p:nvSpPr>
            <p:cNvPr id="43" name="TextBox 42">
              <a:extLst>
                <a:ext uri="{FF2B5EF4-FFF2-40B4-BE49-F238E27FC236}">
                  <a16:creationId xmlns:a16="http://schemas.microsoft.com/office/drawing/2014/main" id="{531A13AD-9DB2-F872-9484-EDE0024C3C69}"/>
                </a:ext>
              </a:extLst>
            </p:cNvPr>
            <p:cNvSpPr txBox="1"/>
            <p:nvPr/>
          </p:nvSpPr>
          <p:spPr bwMode="gray">
            <a:xfrm>
              <a:off x="5096326" y="4801082"/>
              <a:ext cx="1386131" cy="1253402"/>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000000"/>
                  </a:solidFill>
                  <a:effectLst/>
                  <a:uLnTx/>
                  <a:uFillTx/>
                  <a:latin typeface="ABBvoice"/>
                  <a:ea typeface="ABBvoice"/>
                  <a:cs typeface="ABBvoice"/>
                </a:rPr>
                <a:t>IRB 5710-110/2.3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effectLst/>
                  <a:uLnTx/>
                  <a:uFillTx/>
                  <a:latin typeface="ABBvoice"/>
                  <a:ea typeface="ABBvoice"/>
                  <a:cs typeface="ABBvoice"/>
                </a:rPr>
                <a:t>IRB 5710-90/2.7</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latin typeface="ABBvoice"/>
                  <a:ea typeface="ABBvoice"/>
                  <a:cs typeface="ABBvoice"/>
                </a:rPr>
                <a:t>IRB 5720-180/2.6</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latin typeface="ABBvoice"/>
                  <a:ea typeface="ABBvoice"/>
                  <a:cs typeface="ABBvoice"/>
                </a:rPr>
                <a:t>IRB 5720-125/3.0</a:t>
              </a:r>
              <a:endParaRPr kumimoji="0" lang="en-US" sz="1200" b="0" i="0" u="none" strike="noStrike" kern="1200" cap="none" spc="0" normalizeH="0" baseline="0" noProof="0" dirty="0">
                <a:ln>
                  <a:noFill/>
                </a:ln>
                <a:effectLst/>
                <a:uLnTx/>
                <a:uFillTx/>
                <a:latin typeface="ABBvoice"/>
                <a:ea typeface="ABBvoice"/>
                <a:cs typeface="ABBvoic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BBvoice"/>
                <a:ea typeface="ABBvoice"/>
                <a:cs typeface="ABBvoice"/>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BBvoice"/>
                <a:ea typeface="ABBvoice"/>
                <a:cs typeface="ABBvoice"/>
              </a:endParaRPr>
            </a:p>
          </p:txBody>
        </p:sp>
        <p:sp>
          <p:nvSpPr>
            <p:cNvPr id="44" name="Content Placeholder 17">
              <a:extLst>
                <a:ext uri="{FF2B5EF4-FFF2-40B4-BE49-F238E27FC236}">
                  <a16:creationId xmlns:a16="http://schemas.microsoft.com/office/drawing/2014/main" id="{1109CA76-095B-AA3D-463C-3A9744A5CC89}"/>
                </a:ext>
              </a:extLst>
            </p:cNvPr>
            <p:cNvSpPr txBox="1">
              <a:spLocks/>
            </p:cNvSpPr>
            <p:nvPr/>
          </p:nvSpPr>
          <p:spPr bwMode="gray">
            <a:xfrm>
              <a:off x="5154320" y="4671604"/>
              <a:ext cx="699821" cy="184666"/>
            </a:xfrm>
            <a:prstGeom prst="rect">
              <a:avLst/>
            </a:prstGeom>
          </p:spPr>
          <p:txBody>
            <a:bodyPr vert="horz" lIns="0" tIns="0" rIns="0" bIns="0" rtlCol="0">
              <a:sp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200" b="0" i="0" u="none" strike="noStrike" kern="1200" cap="none" spc="0" normalizeH="0" baseline="0" noProof="0">
                  <a:ln>
                    <a:noFill/>
                  </a:ln>
                  <a:solidFill>
                    <a:srgbClr val="000000"/>
                  </a:solidFill>
                  <a:effectLst/>
                  <a:uLnTx/>
                  <a:uFillTx/>
                  <a:latin typeface="ABBvoice"/>
                  <a:ea typeface="ABBvoice"/>
                  <a:cs typeface="ABBvoice"/>
                </a:rPr>
                <a:t>MH3</a:t>
              </a:r>
              <a:endParaRPr kumimoji="0" lang="en-US" sz="1200" b="0" i="0" u="none" strike="noStrike" kern="1200" cap="none" spc="0" normalizeH="0" baseline="0" noProof="0">
                <a:ln>
                  <a:noFill/>
                </a:ln>
                <a:solidFill>
                  <a:srgbClr val="000000"/>
                </a:solidFill>
                <a:effectLst/>
                <a:uLnTx/>
                <a:uFillTx/>
                <a:latin typeface="ABBvoice"/>
                <a:ea typeface="ABBvoice"/>
                <a:cs typeface="ABBvoice"/>
              </a:endParaRPr>
            </a:p>
          </p:txBody>
        </p:sp>
      </p:grpSp>
      <p:cxnSp>
        <p:nvCxnSpPr>
          <p:cNvPr id="45" name="Straight Arrow Connector 44">
            <a:extLst>
              <a:ext uri="{FF2B5EF4-FFF2-40B4-BE49-F238E27FC236}">
                <a16:creationId xmlns:a16="http://schemas.microsoft.com/office/drawing/2014/main" id="{8767D107-0D67-7C57-C96D-B843F9DEACBD}"/>
              </a:ext>
            </a:extLst>
          </p:cNvPr>
          <p:cNvCxnSpPr>
            <a:cxnSpLocks/>
          </p:cNvCxnSpPr>
          <p:nvPr/>
        </p:nvCxnSpPr>
        <p:spPr bwMode="gray">
          <a:xfrm>
            <a:off x="7927358" y="2014571"/>
            <a:ext cx="57374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C3637B99-AB5F-64BE-8A4A-DF7B308B966A}"/>
              </a:ext>
            </a:extLst>
          </p:cNvPr>
          <p:cNvGrpSpPr/>
          <p:nvPr/>
        </p:nvGrpSpPr>
        <p:grpSpPr>
          <a:xfrm>
            <a:off x="6284747" y="5377201"/>
            <a:ext cx="1588109" cy="468216"/>
            <a:chOff x="5096832" y="1543498"/>
            <a:chExt cx="1588109" cy="468216"/>
          </a:xfrm>
        </p:grpSpPr>
        <p:sp>
          <p:nvSpPr>
            <p:cNvPr id="47" name="Content Placeholder 17">
              <a:extLst>
                <a:ext uri="{FF2B5EF4-FFF2-40B4-BE49-F238E27FC236}">
                  <a16:creationId xmlns:a16="http://schemas.microsoft.com/office/drawing/2014/main" id="{EBFEA138-81ED-CB80-5E7A-BCD3D42A4231}"/>
                </a:ext>
              </a:extLst>
            </p:cNvPr>
            <p:cNvSpPr txBox="1">
              <a:spLocks/>
            </p:cNvSpPr>
            <p:nvPr/>
          </p:nvSpPr>
          <p:spPr bwMode="gray">
            <a:xfrm>
              <a:off x="5154320" y="1543498"/>
              <a:ext cx="1185124" cy="184666"/>
            </a:xfrm>
            <a:prstGeom prst="rect">
              <a:avLst/>
            </a:prstGeom>
          </p:spPr>
          <p:txBody>
            <a:bodyPr vert="horz" lIns="0" tIns="0" rIns="0" bIns="0" rtlCol="0">
              <a:spAutoFit/>
            </a:bodyPr>
            <a:lstStyle>
              <a:lvl1pPr marL="0" indent="0" algn="l" defTabSz="914491" rtl="0" eaLnBrk="1" latinLnBrk="0" hangingPunct="1">
                <a:spcBef>
                  <a:spcPts val="600"/>
                </a:spcBef>
                <a:buFont typeface="Arial" panose="020B0604020202020204" pitchFamily="34" charset="0"/>
                <a:buNone/>
                <a:defRPr sz="1400" kern="1200">
                  <a:solidFill>
                    <a:schemeClr val="tx1"/>
                  </a:solidFill>
                  <a:latin typeface="+mn-lt"/>
                  <a:ea typeface="+mn-ea"/>
                  <a:cs typeface="+mn-cs"/>
                </a:defRPr>
              </a:lvl1pPr>
              <a:lvl2pPr marL="180018" indent="-180018" algn="l" defTabSz="914491" rtl="0" eaLnBrk="1" latinLnBrk="0" hangingPunct="1">
                <a:spcBef>
                  <a:spcPts val="600"/>
                </a:spcBef>
                <a:buFont typeface="ABBvoiceOff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rial" panose="020B0604020202020204" pitchFamily="34" charset="0"/>
                <a:buChar char="•"/>
                <a:defRPr sz="1400" kern="1200">
                  <a:solidFill>
                    <a:schemeClr val="tx1"/>
                  </a:solidFill>
                  <a:latin typeface="+mn-lt"/>
                  <a:ea typeface="+mn-ea"/>
                  <a:cs typeface="+mn-cs"/>
                </a:defRPr>
              </a:lvl9p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000000"/>
                  </a:solidFill>
                  <a:effectLst/>
                  <a:uLnTx/>
                  <a:uFillTx/>
                  <a:latin typeface="ABBvoice"/>
                  <a:ea typeface="ABBvoice"/>
                  <a:cs typeface="ABBvoice"/>
                </a:rPr>
                <a:t>MH LID</a:t>
              </a:r>
              <a:endParaRPr kumimoji="0" lang="en-US" sz="1200" b="0" i="0" u="none" strike="noStrike" kern="1200" cap="none" spc="0" normalizeH="0" baseline="0" noProof="0" dirty="0">
                <a:ln>
                  <a:noFill/>
                </a:ln>
                <a:solidFill>
                  <a:srgbClr val="000000"/>
                </a:solidFill>
                <a:effectLst/>
                <a:uLnTx/>
                <a:uFillTx/>
                <a:latin typeface="ABBvoice"/>
                <a:ea typeface="ABBvoice"/>
                <a:cs typeface="ABBvoice"/>
              </a:endParaRPr>
            </a:p>
          </p:txBody>
        </p:sp>
        <p:sp>
          <p:nvSpPr>
            <p:cNvPr id="48" name="TextBox 47">
              <a:extLst>
                <a:ext uri="{FF2B5EF4-FFF2-40B4-BE49-F238E27FC236}">
                  <a16:creationId xmlns:a16="http://schemas.microsoft.com/office/drawing/2014/main" id="{0AFC096C-9682-E7AB-3AFB-9E10128FA763}"/>
                </a:ext>
              </a:extLst>
            </p:cNvPr>
            <p:cNvSpPr txBox="1"/>
            <p:nvPr/>
          </p:nvSpPr>
          <p:spPr bwMode="gray">
            <a:xfrm>
              <a:off x="5096832" y="1681642"/>
              <a:ext cx="1588109" cy="330072"/>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a:solidFill>
                    <a:srgbClr val="000000"/>
                  </a:solidFill>
                  <a:latin typeface="ABBvoice"/>
                  <a:ea typeface="ABBvoice"/>
                  <a:cs typeface="ABBvoice"/>
                </a:rPr>
                <a:t>IRB 5710-70/2.7 LID</a:t>
              </a:r>
            </a:p>
          </p:txBody>
        </p:sp>
      </p:grpSp>
      <p:cxnSp>
        <p:nvCxnSpPr>
          <p:cNvPr id="49" name="Straight Arrow Connector 48">
            <a:extLst>
              <a:ext uri="{FF2B5EF4-FFF2-40B4-BE49-F238E27FC236}">
                <a16:creationId xmlns:a16="http://schemas.microsoft.com/office/drawing/2014/main" id="{DA0B8105-2988-A028-18A4-DBE98CA73B7A}"/>
              </a:ext>
            </a:extLst>
          </p:cNvPr>
          <p:cNvCxnSpPr>
            <a:cxnSpLocks/>
          </p:cNvCxnSpPr>
          <p:nvPr/>
        </p:nvCxnSpPr>
        <p:spPr bwMode="gray">
          <a:xfrm>
            <a:off x="7927358" y="3779873"/>
            <a:ext cx="57374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7A1FCA6-B1D1-FE47-3B77-0CEAF41882C2}"/>
              </a:ext>
            </a:extLst>
          </p:cNvPr>
          <p:cNvCxnSpPr>
            <a:cxnSpLocks/>
          </p:cNvCxnSpPr>
          <p:nvPr/>
        </p:nvCxnSpPr>
        <p:spPr bwMode="gray">
          <a:xfrm>
            <a:off x="7927358" y="5581691"/>
            <a:ext cx="573741"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ustDataLst>
      <p:custData r:id="rId1"/>
      <p:custData r:id="rId2"/>
    </p:custDataLst>
    <p:extLst>
      <p:ext uri="{BB962C8B-B14F-4D97-AF65-F5344CB8AC3E}">
        <p14:creationId xmlns:p14="http://schemas.microsoft.com/office/powerpoint/2010/main" val="1670737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77704C67-C0C1-3663-8898-4BD56D50DFE6}"/>
              </a:ext>
            </a:extLst>
          </p:cNvPr>
          <p:cNvGraphicFramePr>
            <a:graphicFrameLocks noChangeAspect="1"/>
          </p:cNvGraphicFramePr>
          <p:nvPr>
            <p:custDataLst>
              <p:tags r:id="rId3"/>
            </p:custDataLst>
            <p:extLst>
              <p:ext uri="{D42A27DB-BD31-4B8C-83A1-F6EECF244321}">
                <p14:modId xmlns:p14="http://schemas.microsoft.com/office/powerpoint/2010/main" val="10396563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0" imgH="396" progId="TCLayout.ActiveDocument.1">
                  <p:embed/>
                </p:oleObj>
              </mc:Choice>
              <mc:Fallback>
                <p:oleObj name="think-cell Slide" r:id="rId5" imgW="400" imgH="396" progId="TCLayout.ActiveDocument.1">
                  <p:embed/>
                  <p:pic>
                    <p:nvPicPr>
                      <p:cNvPr id="11" name="think-cell data - do not delete" hidden="1">
                        <a:extLst>
                          <a:ext uri="{FF2B5EF4-FFF2-40B4-BE49-F238E27FC236}">
                            <a16:creationId xmlns:a16="http://schemas.microsoft.com/office/drawing/2014/main" id="{77704C67-C0C1-3663-8898-4BD56D50DFE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rIns="0"/>
          <a:lstStyle/>
          <a:p>
            <a:r>
              <a:rPr lang="sv-SE" dirty="0"/>
              <a:t>Dress Pack – MH/SW LID Empty Conduit</a:t>
            </a:r>
            <a:endParaRPr lang="en-US" dirty="0"/>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en-US"/>
              <a:t>Options number:</a:t>
            </a:r>
            <a:r>
              <a:rPr lang="sv-SE"/>
              <a:t> </a:t>
            </a:r>
            <a:r>
              <a:rPr lang="en-US"/>
              <a:t>3326-xx</a:t>
            </a:r>
          </a:p>
          <a:p>
            <a:endParaRPr lang="en-US" sz="1600"/>
          </a:p>
        </p:txBody>
      </p:sp>
      <p:sp>
        <p:nvSpPr>
          <p:cNvPr id="17" name="Content Placeholder 16">
            <a:extLst>
              <a:ext uri="{FF2B5EF4-FFF2-40B4-BE49-F238E27FC236}">
                <a16:creationId xmlns:a16="http://schemas.microsoft.com/office/drawing/2014/main" id="{DAFC871F-237D-8118-74E6-D695EAA7CF73}"/>
              </a:ext>
            </a:extLst>
          </p:cNvPr>
          <p:cNvSpPr>
            <a:spLocks noGrp="1"/>
          </p:cNvSpPr>
          <p:nvPr>
            <p:ph sz="quarter" idx="17"/>
          </p:nvPr>
        </p:nvSpPr>
        <p:spPr>
          <a:xfrm>
            <a:off x="331200" y="1929600"/>
            <a:ext cx="5658438" cy="4247928"/>
          </a:xfrm>
        </p:spPr>
        <p:txBody>
          <a:bodyPr/>
          <a:lstStyle/>
          <a:p>
            <a:pPr marL="0" rtl="0" eaLnBrk="1" fontAlgn="t" latinLnBrk="0" hangingPunct="1">
              <a:spcBef>
                <a:spcPts val="0"/>
              </a:spcBef>
              <a:spcAft>
                <a:spcPts val="0"/>
              </a:spcAft>
            </a:pPr>
            <a:r>
              <a:rPr lang="en-US" b="1" dirty="0">
                <a:solidFill>
                  <a:schemeClr val="tx2"/>
                </a:solidFill>
              </a:rPr>
              <a:t>Purpose and Value</a:t>
            </a:r>
          </a:p>
          <a:p>
            <a:pPr marL="0" marR="0" indent="0" rtl="0" eaLnBrk="1" fontAlgn="auto" latinLnBrk="0" hangingPunct="1">
              <a:spcBef>
                <a:spcPts val="0"/>
              </a:spcBef>
              <a:spcAft>
                <a:spcPts val="0"/>
              </a:spcAft>
            </a:pPr>
            <a:r>
              <a:rPr lang="en-US" dirty="0"/>
              <a:t>The IRB 57X0 robots can be equipped with the </a:t>
            </a:r>
            <a:r>
              <a:rPr lang="en-US" dirty="0" err="1"/>
              <a:t>LeanID</a:t>
            </a:r>
            <a:r>
              <a:rPr lang="en-US" dirty="0"/>
              <a:t> (LID) Empty Conduit option. This is an option enabling the customer to route their own cables and hoses through the protected tubes and </a:t>
            </a:r>
            <a:r>
              <a:rPr lang="en-US" dirty="0" err="1"/>
              <a:t>guidings</a:t>
            </a:r>
            <a:r>
              <a:rPr lang="en-US" dirty="0"/>
              <a:t> of a </a:t>
            </a:r>
            <a:r>
              <a:rPr lang="en-US" dirty="0" err="1"/>
              <a:t>LeanID</a:t>
            </a:r>
            <a:r>
              <a:rPr lang="en-US" dirty="0"/>
              <a:t> upper arm.</a:t>
            </a:r>
          </a:p>
          <a:p>
            <a:pPr marL="0" marR="0" indent="0" rtl="0" eaLnBrk="1" fontAlgn="auto" latinLnBrk="0" hangingPunct="1">
              <a:spcBef>
                <a:spcPts val="0"/>
              </a:spcBef>
              <a:spcAft>
                <a:spcPts val="0"/>
              </a:spcAft>
            </a:pPr>
            <a:r>
              <a:rPr lang="en-US" dirty="0"/>
              <a:t>The protective conduit has a diameter of 70mm, except for the IRB 5710-70/2.7 LID variant which has Ø52.</a:t>
            </a:r>
          </a:p>
          <a:p>
            <a:pPr marL="0" rtl="0" eaLnBrk="1" fontAlgn="t" latinLnBrk="0" hangingPunct="1">
              <a:spcBef>
                <a:spcPts val="0"/>
              </a:spcBef>
              <a:spcAft>
                <a:spcPts val="0"/>
              </a:spcAft>
            </a:pPr>
            <a:endParaRPr lang="en-US" dirty="0"/>
          </a:p>
          <a:p>
            <a:pPr marL="0" rtl="0" eaLnBrk="1" fontAlgn="t" latinLnBrk="0" hangingPunct="1">
              <a:spcBef>
                <a:spcPts val="0"/>
              </a:spcBef>
              <a:spcAft>
                <a:spcPts val="0"/>
              </a:spcAft>
            </a:pPr>
            <a:r>
              <a:rPr lang="en-US" b="1" dirty="0">
                <a:solidFill>
                  <a:schemeClr val="tx2"/>
                </a:solidFill>
              </a:rPr>
              <a:t>Options number</a:t>
            </a:r>
          </a:p>
          <a:p>
            <a:pPr lvl="1">
              <a:spcBef>
                <a:spcPts val="0"/>
              </a:spcBef>
            </a:pPr>
            <a:r>
              <a:rPr lang="en-US" dirty="0"/>
              <a:t>3326-30 MH LID Empty Conduit</a:t>
            </a:r>
          </a:p>
          <a:p>
            <a:pPr lvl="1">
              <a:spcBef>
                <a:spcPts val="0"/>
              </a:spcBef>
            </a:pPr>
            <a:r>
              <a:rPr lang="en-US" dirty="0"/>
              <a:t>3326-50 SW LID Empty Conduit</a:t>
            </a:r>
          </a:p>
          <a:p>
            <a:pPr lvl="1">
              <a:spcBef>
                <a:spcPts val="0"/>
              </a:spcBef>
            </a:pPr>
            <a:endParaRPr lang="en-US" dirty="0"/>
          </a:p>
          <a:p>
            <a:pPr marL="0" marR="0" indent="0" rtl="0" eaLnBrk="1" fontAlgn="auto" latinLnBrk="0" hangingPunct="1">
              <a:spcBef>
                <a:spcPts val="0"/>
              </a:spcBef>
              <a:spcAft>
                <a:spcPts val="0"/>
              </a:spcAft>
            </a:pPr>
            <a:r>
              <a:rPr lang="en-US" b="1" dirty="0">
                <a:solidFill>
                  <a:schemeClr val="tx2"/>
                </a:solidFill>
              </a:rPr>
              <a:t>Limitations &amp; Dependencies</a:t>
            </a:r>
          </a:p>
          <a:p>
            <a:pPr lvl="1">
              <a:spcBef>
                <a:spcPts val="0"/>
              </a:spcBef>
            </a:pPr>
            <a:r>
              <a:rPr lang="en-US" dirty="0"/>
              <a:t>LID variant of manipulator mandatory for both options on  LID  Empty Conduit.</a:t>
            </a:r>
          </a:p>
          <a:p>
            <a:pPr lvl="1">
              <a:spcBef>
                <a:spcPts val="0"/>
              </a:spcBef>
            </a:pPr>
            <a:r>
              <a:rPr lang="en-US" dirty="0"/>
              <a:t>Smaller conduit size for “MH LID Empty Conduit” on variant IRB 5710-70/2.7 LID</a:t>
            </a:r>
          </a:p>
          <a:p>
            <a:pPr lvl="1">
              <a:spcBef>
                <a:spcPts val="0"/>
              </a:spcBef>
            </a:pPr>
            <a:r>
              <a:rPr lang="en-US" dirty="0"/>
              <a:t>Dress Pack base – axis 3 mandatory</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61</a:t>
            </a:fld>
            <a:endParaRPr lang="en-US" noProof="0"/>
          </a:p>
        </p:txBody>
      </p:sp>
      <p:grpSp>
        <p:nvGrpSpPr>
          <p:cNvPr id="25" name="Group 24">
            <a:extLst>
              <a:ext uri="{FF2B5EF4-FFF2-40B4-BE49-F238E27FC236}">
                <a16:creationId xmlns:a16="http://schemas.microsoft.com/office/drawing/2014/main" id="{E7F9CEBC-33D6-70AF-6E15-5AB5BB3B1192}"/>
              </a:ext>
            </a:extLst>
          </p:cNvPr>
          <p:cNvGrpSpPr/>
          <p:nvPr/>
        </p:nvGrpSpPr>
        <p:grpSpPr>
          <a:xfrm>
            <a:off x="6263762" y="1950436"/>
            <a:ext cx="5585303" cy="4247928"/>
            <a:chOff x="4282546" y="391492"/>
            <a:chExt cx="7435482" cy="5655090"/>
          </a:xfrm>
        </p:grpSpPr>
        <p:pic>
          <p:nvPicPr>
            <p:cNvPr id="12" name="Picture 12" descr="A picture containing automaton&#10;&#10;Description automatically generated">
              <a:extLst>
                <a:ext uri="{FF2B5EF4-FFF2-40B4-BE49-F238E27FC236}">
                  <a16:creationId xmlns:a16="http://schemas.microsoft.com/office/drawing/2014/main" id="{9116E38F-1F28-3367-8E56-ADAB9C4AFF03}"/>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6131821" y="391492"/>
              <a:ext cx="5586207" cy="5655090"/>
            </a:xfrm>
            <a:prstGeom prst="rect">
              <a:avLst/>
            </a:prstGeom>
          </p:spPr>
        </p:pic>
        <p:grpSp>
          <p:nvGrpSpPr>
            <p:cNvPr id="24" name="Group 23">
              <a:extLst>
                <a:ext uri="{FF2B5EF4-FFF2-40B4-BE49-F238E27FC236}">
                  <a16:creationId xmlns:a16="http://schemas.microsoft.com/office/drawing/2014/main" id="{0284A871-EB38-4A6A-3BF8-A8B3B44372F2}"/>
                </a:ext>
              </a:extLst>
            </p:cNvPr>
            <p:cNvGrpSpPr/>
            <p:nvPr/>
          </p:nvGrpSpPr>
          <p:grpSpPr>
            <a:xfrm>
              <a:off x="4282546" y="1742278"/>
              <a:ext cx="4697046" cy="3875532"/>
              <a:chOff x="4282546" y="1742278"/>
              <a:chExt cx="4697046" cy="3875532"/>
            </a:xfrm>
          </p:grpSpPr>
          <p:grpSp>
            <p:nvGrpSpPr>
              <p:cNvPr id="23" name="Group 22">
                <a:extLst>
                  <a:ext uri="{FF2B5EF4-FFF2-40B4-BE49-F238E27FC236}">
                    <a16:creationId xmlns:a16="http://schemas.microsoft.com/office/drawing/2014/main" id="{2EF949FF-3772-AE62-5E3A-608C489AB2C7}"/>
                  </a:ext>
                </a:extLst>
              </p:cNvPr>
              <p:cNvGrpSpPr/>
              <p:nvPr/>
            </p:nvGrpSpPr>
            <p:grpSpPr>
              <a:xfrm>
                <a:off x="4282546" y="1742278"/>
                <a:ext cx="4697046" cy="3875532"/>
                <a:chOff x="4282546" y="1742278"/>
                <a:chExt cx="4697046" cy="3875532"/>
              </a:xfrm>
            </p:grpSpPr>
            <p:pic>
              <p:nvPicPr>
                <p:cNvPr id="6" name="Picture 6">
                  <a:extLst>
                    <a:ext uri="{FF2B5EF4-FFF2-40B4-BE49-F238E27FC236}">
                      <a16:creationId xmlns:a16="http://schemas.microsoft.com/office/drawing/2014/main" id="{DEB0FEEC-D1DF-9592-CD3E-C20DC636343A}"/>
                    </a:ext>
                  </a:extLst>
                </p:cNvPr>
                <p:cNvPicPr>
                  <a:picLocks noChangeAspect="1"/>
                </p:cNvPicPr>
                <p:nvPr/>
              </p:nvPicPr>
              <p:blipFill>
                <a:blip r:embed="rId8"/>
                <a:stretch>
                  <a:fillRect/>
                </a:stretch>
              </p:blipFill>
              <p:spPr>
                <a:xfrm>
                  <a:off x="4282546" y="3504599"/>
                  <a:ext cx="4697046" cy="2113211"/>
                </a:xfrm>
                <a:prstGeom prst="rect">
                  <a:avLst/>
                </a:prstGeom>
              </p:spPr>
            </p:pic>
            <p:grpSp>
              <p:nvGrpSpPr>
                <p:cNvPr id="10" name="Group 9">
                  <a:extLst>
                    <a:ext uri="{FF2B5EF4-FFF2-40B4-BE49-F238E27FC236}">
                      <a16:creationId xmlns:a16="http://schemas.microsoft.com/office/drawing/2014/main" id="{D58064C4-F2F0-FA02-1E40-6150C5DEEEA2}"/>
                    </a:ext>
                  </a:extLst>
                </p:cNvPr>
                <p:cNvGrpSpPr/>
                <p:nvPr/>
              </p:nvGrpSpPr>
              <p:grpSpPr>
                <a:xfrm>
                  <a:off x="5490974" y="1742278"/>
                  <a:ext cx="3192238" cy="2219850"/>
                  <a:chOff x="5225756" y="4036212"/>
                  <a:chExt cx="3192238" cy="2219850"/>
                </a:xfrm>
              </p:grpSpPr>
              <p:sp>
                <p:nvSpPr>
                  <p:cNvPr id="7" name="TextBox 6">
                    <a:extLst>
                      <a:ext uri="{FF2B5EF4-FFF2-40B4-BE49-F238E27FC236}">
                        <a16:creationId xmlns:a16="http://schemas.microsoft.com/office/drawing/2014/main" id="{8E78FA6B-650C-69A3-CEE0-6B0BED4DCF71}"/>
                      </a:ext>
                    </a:extLst>
                  </p:cNvPr>
                  <p:cNvSpPr txBox="1"/>
                  <p:nvPr/>
                </p:nvSpPr>
                <p:spPr bwMode="gray">
                  <a:xfrm>
                    <a:off x="5874207" y="5932897"/>
                    <a:ext cx="2543787" cy="32316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spcBef>
                        <a:spcPts val="600"/>
                      </a:spcBef>
                    </a:pPr>
                    <a:r>
                      <a:rPr lang="en-US" sz="800"/>
                      <a:t>Hose and cable retainer</a:t>
                    </a:r>
                  </a:p>
                  <a:p>
                    <a:pPr algn="ctr">
                      <a:spcBef>
                        <a:spcPts val="600"/>
                      </a:spcBef>
                    </a:pPr>
                    <a:r>
                      <a:rPr lang="en-US" sz="800"/>
                      <a:t>(incl. fillers)</a:t>
                    </a:r>
                  </a:p>
                </p:txBody>
              </p:sp>
              <p:pic>
                <p:nvPicPr>
                  <p:cNvPr id="9" name="Picture 2">
                    <a:extLst>
                      <a:ext uri="{FF2B5EF4-FFF2-40B4-BE49-F238E27FC236}">
                        <a16:creationId xmlns:a16="http://schemas.microsoft.com/office/drawing/2014/main" id="{33B055CB-9042-1282-1DAB-2D0F65C18C70}"/>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5225756" y="4036212"/>
                    <a:ext cx="2105374" cy="1858242"/>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3" name="Straight Connector 12">
                  <a:extLst>
                    <a:ext uri="{FF2B5EF4-FFF2-40B4-BE49-F238E27FC236}">
                      <a16:creationId xmlns:a16="http://schemas.microsoft.com/office/drawing/2014/main" id="{A1623A3D-4DF7-4A95-98F7-9A048E4CEFF6}"/>
                    </a:ext>
                  </a:extLst>
                </p:cNvPr>
                <p:cNvCxnSpPr>
                  <a:cxnSpLocks/>
                </p:cNvCxnSpPr>
                <p:nvPr/>
              </p:nvCxnSpPr>
              <p:spPr bwMode="gray">
                <a:xfrm flipV="1">
                  <a:off x="5124794" y="3066372"/>
                  <a:ext cx="783799" cy="69573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1026" name="Picture 2">
                <a:extLst>
                  <a:ext uri="{FF2B5EF4-FFF2-40B4-BE49-F238E27FC236}">
                    <a16:creationId xmlns:a16="http://schemas.microsoft.com/office/drawing/2014/main" id="{0EB7DE54-0519-A425-8244-78A11E1AA7FA}"/>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476312" y="2184750"/>
                <a:ext cx="1339561" cy="121436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9AF88A3F-A011-CAB8-1FBB-8BF770DF3FF4}"/>
                  </a:ext>
                </a:extLst>
              </p:cNvPr>
              <p:cNvSpPr txBox="1"/>
              <p:nvPr/>
            </p:nvSpPr>
            <p:spPr bwMode="gray">
              <a:xfrm>
                <a:off x="6425175" y="3410364"/>
                <a:ext cx="325667" cy="16389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800"/>
                  <a:t>Ø70</a:t>
                </a:r>
              </a:p>
            </p:txBody>
          </p:sp>
        </p:grpSp>
      </p:grpSp>
      <p:sp>
        <p:nvSpPr>
          <p:cNvPr id="16" name="TextBox 15">
            <a:extLst>
              <a:ext uri="{FF2B5EF4-FFF2-40B4-BE49-F238E27FC236}">
                <a16:creationId xmlns:a16="http://schemas.microsoft.com/office/drawing/2014/main" id="{D70D7B47-4B83-7495-522C-FC823D5DA2B8}"/>
              </a:ext>
            </a:extLst>
          </p:cNvPr>
          <p:cNvSpPr txBox="1"/>
          <p:nvPr/>
        </p:nvSpPr>
        <p:spPr bwMode="gray">
          <a:xfrm>
            <a:off x="9070340" y="4201473"/>
            <a:ext cx="248262" cy="12311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800"/>
              <a:t>Ø52</a:t>
            </a:r>
          </a:p>
        </p:txBody>
      </p:sp>
    </p:spTree>
    <p:custDataLst>
      <p:custData r:id="rId1"/>
      <p:custData r:id="rId2"/>
    </p:custDataLst>
    <p:extLst>
      <p:ext uri="{BB962C8B-B14F-4D97-AF65-F5344CB8AC3E}">
        <p14:creationId xmlns:p14="http://schemas.microsoft.com/office/powerpoint/2010/main" val="369289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Connector Kits Base</a:t>
            </a:r>
            <a:endParaRPr lang="en-US"/>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sv-SE"/>
              <a:t>Options number: </a:t>
            </a:r>
            <a:r>
              <a:rPr lang="en-US"/>
              <a:t>333X-X</a:t>
            </a:r>
          </a:p>
        </p:txBody>
      </p:sp>
      <p:sp>
        <p:nvSpPr>
          <p:cNvPr id="15" name="Content Placeholder 14">
            <a:extLst>
              <a:ext uri="{FF2B5EF4-FFF2-40B4-BE49-F238E27FC236}">
                <a16:creationId xmlns:a16="http://schemas.microsoft.com/office/drawing/2014/main" id="{220B0D8C-9689-29FF-6942-5AEB560BC718}"/>
              </a:ext>
            </a:extLst>
          </p:cNvPr>
          <p:cNvSpPr>
            <a:spLocks noGrp="1"/>
          </p:cNvSpPr>
          <p:nvPr>
            <p:ph sz="quarter" idx="19"/>
          </p:nvPr>
        </p:nvSpPr>
        <p:spPr>
          <a:xfrm>
            <a:off x="331200" y="1929599"/>
            <a:ext cx="2721563" cy="4247363"/>
          </a:xfrm>
        </p:spPr>
        <p:txBody>
          <a:bodyPr vert="horz" lIns="0" tIns="0" rIns="0" bIns="0" rtlCol="0" anchor="t">
            <a:noAutofit/>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If the customer wish to make an own floor cable for the Dress Pack, a connection kit is available. The kit contains the connectors that will fit to the corresponding ones on the  base.</a:t>
            </a:r>
          </a:p>
          <a:p>
            <a:pPr marL="0" rtl="0" eaLnBrk="1" fontAlgn="t" latinLnBrk="0" hangingPunct="1">
              <a:spcBef>
                <a:spcPts val="0"/>
              </a:spcBef>
              <a:spcAft>
                <a:spcPts val="0"/>
              </a:spcAft>
            </a:pPr>
            <a:endParaRPr lang="en-US" dirty="0"/>
          </a:p>
          <a:p>
            <a:pPr marL="0" rtl="0" eaLnBrk="1" fontAlgn="t" latinLnBrk="0" hangingPunct="1">
              <a:spcBef>
                <a:spcPts val="0"/>
              </a:spcBef>
              <a:spcAft>
                <a:spcPts val="0"/>
              </a:spcAft>
            </a:pPr>
            <a:r>
              <a:rPr lang="en-US" b="1" dirty="0">
                <a:solidFill>
                  <a:schemeClr val="tx2"/>
                </a:solidFill>
              </a:rPr>
              <a:t>Options number</a:t>
            </a:r>
          </a:p>
          <a:p>
            <a:pPr marL="285750" marR="0" indent="-285750" rtl="0" eaLnBrk="1" fontAlgn="auto" latinLnBrk="0" hangingPunct="1">
              <a:spcBef>
                <a:spcPts val="0"/>
              </a:spcBef>
              <a:spcAft>
                <a:spcPts val="0"/>
              </a:spcAft>
              <a:buFont typeface="Arial" panose="020B0604020202020204" pitchFamily="34" charset="0"/>
              <a:buChar char="•"/>
            </a:pPr>
            <a:r>
              <a:rPr lang="en-US" dirty="0"/>
              <a:t>3330-2 CP/CS bus, </a:t>
            </a:r>
            <a:br>
              <a:rPr lang="en-US" dirty="0"/>
            </a:br>
            <a:r>
              <a:rPr lang="en-US" dirty="0"/>
              <a:t>Proc 1 base</a:t>
            </a:r>
          </a:p>
          <a:p>
            <a:pPr marL="285750" marR="0" indent="-285750" rtl="0" eaLnBrk="1" fontAlgn="auto" latinLnBrk="0" hangingPunct="1">
              <a:spcBef>
                <a:spcPts val="0"/>
              </a:spcBef>
              <a:spcAft>
                <a:spcPts val="0"/>
              </a:spcAft>
              <a:buFont typeface="Arial" panose="020B0604020202020204" pitchFamily="34" charset="0"/>
              <a:buChar char="•"/>
            </a:pPr>
            <a:r>
              <a:rPr lang="en-US" dirty="0"/>
              <a:t>3331-1 Weld Proc 2-4 base</a:t>
            </a:r>
          </a:p>
          <a:p>
            <a:pPr marL="285750" marR="0" indent="-285750" rtl="0" eaLnBrk="1" fontAlgn="auto" latinLnBrk="0" hangingPunct="1">
              <a:spcBef>
                <a:spcPts val="0"/>
              </a:spcBef>
              <a:spcAft>
                <a:spcPts val="0"/>
              </a:spcAft>
              <a:buFont typeface="Arial" panose="020B0604020202020204" pitchFamily="34" charset="0"/>
              <a:buChar char="•"/>
            </a:pPr>
            <a:r>
              <a:rPr lang="en-US" dirty="0"/>
              <a:t>3332-1 FB7 on base</a:t>
            </a:r>
          </a:p>
          <a:p>
            <a:pPr marL="0" marR="0" indent="0" rtl="0" eaLnBrk="1" fontAlgn="auto" latinLnBrk="0" hangingPunct="1">
              <a:spcBef>
                <a:spcPts val="0"/>
              </a:spcBef>
              <a:spcAft>
                <a:spcPts val="0"/>
              </a:spcAft>
            </a:pPr>
            <a:endParaRPr lang="en-US" b="1" dirty="0"/>
          </a:p>
          <a:p>
            <a:pPr marL="0" marR="0" indent="0" rtl="0" eaLnBrk="1" fontAlgn="auto" latinLnBrk="0" hangingPunct="1">
              <a:spcBef>
                <a:spcPts val="0"/>
              </a:spcBef>
              <a:spcAft>
                <a:spcPts val="0"/>
              </a:spcAft>
            </a:pPr>
            <a:r>
              <a:rPr lang="en-US" b="1" dirty="0">
                <a:solidFill>
                  <a:schemeClr val="tx2"/>
                </a:solidFill>
              </a:rPr>
              <a:t>Limitations &amp; Dependencies</a:t>
            </a:r>
          </a:p>
          <a:p>
            <a:pPr marL="285750" indent="-285750">
              <a:spcBef>
                <a:spcPts val="0"/>
              </a:spcBef>
              <a:buFont typeface="Arial,Sans-Serif"/>
              <a:buChar char="•"/>
            </a:pPr>
            <a:r>
              <a:rPr lang="en-US" dirty="0">
                <a:solidFill>
                  <a:srgbClr val="000000"/>
                </a:solidFill>
              </a:rPr>
              <a:t>-</a:t>
            </a:r>
          </a:p>
          <a:p>
            <a:pPr>
              <a:spcBef>
                <a:spcPts val="0"/>
              </a:spcBef>
            </a:pPr>
            <a:endParaRPr lang="en-US" b="1" dirty="0">
              <a:solidFill>
                <a:schemeClr val="tx2"/>
              </a:solidFill>
            </a:endParaRP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62</a:t>
            </a:fld>
            <a:endParaRPr lang="en-US" noProof="0"/>
          </a:p>
        </p:txBody>
      </p:sp>
      <p:grpSp>
        <p:nvGrpSpPr>
          <p:cNvPr id="18" name="Group 17">
            <a:extLst>
              <a:ext uri="{FF2B5EF4-FFF2-40B4-BE49-F238E27FC236}">
                <a16:creationId xmlns:a16="http://schemas.microsoft.com/office/drawing/2014/main" id="{E61DD4D7-574F-4BF4-FAC3-0980813EB7B7}"/>
              </a:ext>
            </a:extLst>
          </p:cNvPr>
          <p:cNvGrpSpPr/>
          <p:nvPr/>
        </p:nvGrpSpPr>
        <p:grpSpPr>
          <a:xfrm>
            <a:off x="9143252" y="3459715"/>
            <a:ext cx="2889522" cy="2929785"/>
            <a:chOff x="8871378" y="503802"/>
            <a:chExt cx="2167885" cy="2198093"/>
          </a:xfrm>
        </p:grpSpPr>
        <p:pic>
          <p:nvPicPr>
            <p:cNvPr id="17" name="Picture 8">
              <a:extLst>
                <a:ext uri="{FF2B5EF4-FFF2-40B4-BE49-F238E27FC236}">
                  <a16:creationId xmlns:a16="http://schemas.microsoft.com/office/drawing/2014/main" id="{391E7888-D630-3A7B-283E-3D070D9587F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001615" y="503802"/>
              <a:ext cx="2037648" cy="188841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F94323D5-AC29-E232-1681-CF4B5E977846}"/>
                </a:ext>
              </a:extLst>
            </p:cNvPr>
            <p:cNvGrpSpPr/>
            <p:nvPr/>
          </p:nvGrpSpPr>
          <p:grpSpPr>
            <a:xfrm>
              <a:off x="8871378" y="2245247"/>
              <a:ext cx="315331" cy="456648"/>
              <a:chOff x="8871378" y="2245247"/>
              <a:chExt cx="315331" cy="456648"/>
            </a:xfrm>
          </p:grpSpPr>
          <p:sp>
            <p:nvSpPr>
              <p:cNvPr id="9" name="TextBox 8">
                <a:extLst>
                  <a:ext uri="{FF2B5EF4-FFF2-40B4-BE49-F238E27FC236}">
                    <a16:creationId xmlns:a16="http://schemas.microsoft.com/office/drawing/2014/main" id="{C2387419-6CED-18BB-BE84-27946FC1580A}"/>
                  </a:ext>
                </a:extLst>
              </p:cNvPr>
              <p:cNvSpPr txBox="1"/>
              <p:nvPr/>
            </p:nvSpPr>
            <p:spPr bwMode="gray">
              <a:xfrm>
                <a:off x="8881274" y="2393045"/>
                <a:ext cx="305435" cy="308850"/>
              </a:xfrm>
              <a:prstGeom prst="rect">
                <a:avLst/>
              </a:prstGeom>
              <a:noFill/>
            </p:spPr>
            <p:txBody>
              <a:bodyPr wrap="none" lIns="72000" tIns="72000" rIns="72000" b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Base</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grpSp>
            <p:nvGrpSpPr>
              <p:cNvPr id="10" name="Group 9">
                <a:extLst>
                  <a:ext uri="{FF2B5EF4-FFF2-40B4-BE49-F238E27FC236}">
                    <a16:creationId xmlns:a16="http://schemas.microsoft.com/office/drawing/2014/main" id="{CB41A0BA-5E42-6103-634B-319B1731E53E}"/>
                  </a:ext>
                </a:extLst>
              </p:cNvPr>
              <p:cNvGrpSpPr/>
              <p:nvPr/>
            </p:nvGrpSpPr>
            <p:grpSpPr>
              <a:xfrm>
                <a:off x="8871378" y="2245247"/>
                <a:ext cx="152718" cy="302224"/>
                <a:chOff x="5653322" y="2405727"/>
                <a:chExt cx="152718" cy="302224"/>
              </a:xfrm>
            </p:grpSpPr>
            <p:cxnSp>
              <p:nvCxnSpPr>
                <p:cNvPr id="11" name="Straight Arrow Connector 10">
                  <a:extLst>
                    <a:ext uri="{FF2B5EF4-FFF2-40B4-BE49-F238E27FC236}">
                      <a16:creationId xmlns:a16="http://schemas.microsoft.com/office/drawing/2014/main" id="{738A7B56-6BBB-2E54-8669-1CC9AFBA5E64}"/>
                    </a:ext>
                  </a:extLst>
                </p:cNvPr>
                <p:cNvCxnSpPr>
                  <a:cxnSpLocks/>
                </p:cNvCxnSpPr>
                <p:nvPr/>
              </p:nvCxnSpPr>
              <p:spPr bwMode="gray">
                <a:xfrm>
                  <a:off x="5653322" y="2406329"/>
                  <a:ext cx="15271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80E2BE5-DDB6-E94A-BD1C-08A99B27E0DF}"/>
                    </a:ext>
                  </a:extLst>
                </p:cNvPr>
                <p:cNvCxnSpPr>
                  <a:cxnSpLocks/>
                  <a:stCxn id="9" idx="1"/>
                </p:cNvCxnSpPr>
                <p:nvPr/>
              </p:nvCxnSpPr>
              <p:spPr bwMode="gray">
                <a:xfrm flipH="1" flipV="1">
                  <a:off x="5658160" y="2405727"/>
                  <a:ext cx="5058" cy="3022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pic>
        <p:nvPicPr>
          <p:cNvPr id="6" name="Picture 3330-2">
            <a:extLst>
              <a:ext uri="{FF2B5EF4-FFF2-40B4-BE49-F238E27FC236}">
                <a16:creationId xmlns:a16="http://schemas.microsoft.com/office/drawing/2014/main" id="{21A935C1-5462-81D9-7A27-24B048F86E0D}"/>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6200000">
            <a:off x="3550356" y="1773688"/>
            <a:ext cx="1943999" cy="2592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4AF5DF6-60F1-B855-CB69-ED782FE5B430}"/>
              </a:ext>
            </a:extLst>
          </p:cNvPr>
          <p:cNvSpPr txBox="1"/>
          <p:nvPr/>
        </p:nvSpPr>
        <p:spPr bwMode="gray">
          <a:xfrm>
            <a:off x="3223720" y="1855862"/>
            <a:ext cx="2961082" cy="287338"/>
          </a:xfrm>
          <a:prstGeom prst="rect">
            <a:avLst/>
          </a:prstGeom>
          <a:noFill/>
        </p:spPr>
        <p:txBody>
          <a:bodyPr wrap="square" lIns="0" tIns="0" rIns="0" bIns="0" rtlCol="0">
            <a:noAutofit/>
          </a:bodyPr>
          <a:lstStyle/>
          <a:p>
            <a:pPr algn="l">
              <a:spcBef>
                <a:spcPts val="600"/>
              </a:spcBef>
            </a:pPr>
            <a:r>
              <a:rPr lang="sv-SE" sz="1400" b="1" dirty="0"/>
              <a:t>3330-2 CP/CS bus, Proc 1 base</a:t>
            </a:r>
          </a:p>
        </p:txBody>
      </p:sp>
      <p:pic>
        <p:nvPicPr>
          <p:cNvPr id="19" name="Picture 3332-1">
            <a:extLst>
              <a:ext uri="{FF2B5EF4-FFF2-40B4-BE49-F238E27FC236}">
                <a16:creationId xmlns:a16="http://schemas.microsoft.com/office/drawing/2014/main" id="{A8C2C4EF-DE81-53B7-1A1A-27D7E3B40136}"/>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5400000">
            <a:off x="3550355" y="4028400"/>
            <a:ext cx="1944000" cy="259200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DFB589C7-843B-33B7-183B-6D9EC26906E9}"/>
              </a:ext>
            </a:extLst>
          </p:cNvPr>
          <p:cNvSpPr txBox="1"/>
          <p:nvPr/>
        </p:nvSpPr>
        <p:spPr bwMode="gray">
          <a:xfrm>
            <a:off x="3223720" y="4112880"/>
            <a:ext cx="2961082" cy="287338"/>
          </a:xfrm>
          <a:prstGeom prst="rect">
            <a:avLst/>
          </a:prstGeom>
          <a:noFill/>
        </p:spPr>
        <p:txBody>
          <a:bodyPr wrap="square" lIns="0" tIns="0" rIns="0" bIns="0" rtlCol="0">
            <a:noAutofit/>
          </a:bodyPr>
          <a:lstStyle/>
          <a:p>
            <a:pPr algn="l">
              <a:spcBef>
                <a:spcPts val="600"/>
              </a:spcBef>
            </a:pPr>
            <a:r>
              <a:rPr lang="sv-SE" sz="1400" b="1" dirty="0"/>
              <a:t>3332-1 FB7 on base</a:t>
            </a:r>
          </a:p>
        </p:txBody>
      </p:sp>
      <p:sp>
        <p:nvSpPr>
          <p:cNvPr id="21" name="TextBox 20">
            <a:extLst>
              <a:ext uri="{FF2B5EF4-FFF2-40B4-BE49-F238E27FC236}">
                <a16:creationId xmlns:a16="http://schemas.microsoft.com/office/drawing/2014/main" id="{F6A70E86-C032-2E68-2145-D22CF1BD993A}"/>
              </a:ext>
            </a:extLst>
          </p:cNvPr>
          <p:cNvSpPr txBox="1"/>
          <p:nvPr/>
        </p:nvSpPr>
        <p:spPr bwMode="gray">
          <a:xfrm>
            <a:off x="6096000" y="1855862"/>
            <a:ext cx="2961082" cy="287338"/>
          </a:xfrm>
          <a:prstGeom prst="rect">
            <a:avLst/>
          </a:prstGeom>
          <a:noFill/>
        </p:spPr>
        <p:txBody>
          <a:bodyPr wrap="square" lIns="0" tIns="0" rIns="0" bIns="0" rtlCol="0">
            <a:noAutofit/>
          </a:bodyPr>
          <a:lstStyle/>
          <a:p>
            <a:pPr algn="l">
              <a:spcBef>
                <a:spcPts val="600"/>
              </a:spcBef>
            </a:pPr>
            <a:r>
              <a:rPr lang="en-US" sz="1400" b="1" dirty="0"/>
              <a:t>3331-1 Weld Proc 2-4 base</a:t>
            </a:r>
          </a:p>
        </p:txBody>
      </p:sp>
      <p:pic>
        <p:nvPicPr>
          <p:cNvPr id="13" name="Picture 3335-1" descr="A black and gold connectors and a black tube&#10;&#10;Description automatically generated with medium confidence">
            <a:extLst>
              <a:ext uri="{FF2B5EF4-FFF2-40B4-BE49-F238E27FC236}">
                <a16:creationId xmlns:a16="http://schemas.microsoft.com/office/drawing/2014/main" id="{C969A557-3293-A235-CB2C-C61930157CD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096001" y="2112884"/>
            <a:ext cx="2592000" cy="1944000"/>
          </a:xfrm>
          <a:prstGeom prst="rect">
            <a:avLst/>
          </a:prstGeom>
        </p:spPr>
      </p:pic>
    </p:spTree>
    <p:custDataLst>
      <p:custData r:id="rId1"/>
      <p:custData r:id="rId2"/>
    </p:custDataLst>
    <p:extLst>
      <p:ext uri="{BB962C8B-B14F-4D97-AF65-F5344CB8AC3E}">
        <p14:creationId xmlns:p14="http://schemas.microsoft.com/office/powerpoint/2010/main" val="43286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Connector Kits Axis 3</a:t>
            </a:r>
            <a:endParaRPr lang="en-US"/>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sv-SE" dirty="0"/>
              <a:t>Options number: </a:t>
            </a:r>
            <a:r>
              <a:rPr lang="en-US" dirty="0"/>
              <a:t>3333-X</a:t>
            </a:r>
          </a:p>
        </p:txBody>
      </p:sp>
      <p:sp>
        <p:nvSpPr>
          <p:cNvPr id="22" name="Content Placeholder 21">
            <a:extLst>
              <a:ext uri="{FF2B5EF4-FFF2-40B4-BE49-F238E27FC236}">
                <a16:creationId xmlns:a16="http://schemas.microsoft.com/office/drawing/2014/main" id="{45DD7195-E9EB-4B21-9C69-E1541E828DAB}"/>
              </a:ext>
            </a:extLst>
          </p:cNvPr>
          <p:cNvSpPr>
            <a:spLocks noGrp="1"/>
          </p:cNvSpPr>
          <p:nvPr>
            <p:ph sz="quarter" idx="19"/>
          </p:nvPr>
        </p:nvSpPr>
        <p:spPr>
          <a:xfrm>
            <a:off x="331200" y="1929599"/>
            <a:ext cx="2721563" cy="4247363"/>
          </a:xfrm>
        </p:spPr>
        <p:txBody>
          <a:bodyPr vert="horz" lIns="0" tIns="0" rIns="0" bIns="0" rtlCol="0" anchor="t">
            <a:noAutofit/>
          </a:bodyPr>
          <a:lstStyle/>
          <a:p>
            <a:pPr marL="0" rtl="0" eaLnBrk="1" fontAlgn="t" latinLnBrk="0" hangingPunct="1">
              <a:spcBef>
                <a:spcPts val="0"/>
              </a:spcBef>
              <a:spcAft>
                <a:spcPts val="0"/>
              </a:spcAft>
            </a:pPr>
            <a:r>
              <a:rPr lang="en-US" b="1" dirty="0">
                <a:solidFill>
                  <a:schemeClr val="tx2"/>
                </a:solidFill>
              </a:rPr>
              <a:t>Purpose and value</a:t>
            </a:r>
          </a:p>
          <a:p>
            <a:pPr marL="0" rtl="0" eaLnBrk="1" fontAlgn="t" latinLnBrk="0" hangingPunct="1">
              <a:spcBef>
                <a:spcPts val="0"/>
              </a:spcBef>
              <a:spcAft>
                <a:spcPts val="0"/>
              </a:spcAft>
            </a:pPr>
            <a:r>
              <a:rPr lang="en-US" dirty="0"/>
              <a:t>If the customer wish to make an own upper arm cable for the Dress Pack (axis 3-6), a connection kit is available. The kit contains the connectors that will fit to the corresponding ones on the  axis 3 connection plate.</a:t>
            </a:r>
          </a:p>
          <a:p>
            <a:pPr marL="0" rtl="0" eaLnBrk="1" fontAlgn="t" latinLnBrk="0" hangingPunct="1">
              <a:spcBef>
                <a:spcPts val="0"/>
              </a:spcBef>
              <a:spcAft>
                <a:spcPts val="0"/>
              </a:spcAft>
            </a:pPr>
            <a:endParaRPr lang="en-US" dirty="0"/>
          </a:p>
          <a:p>
            <a:pPr marL="0" rtl="0" eaLnBrk="1" fontAlgn="t" latinLnBrk="0" hangingPunct="1">
              <a:spcBef>
                <a:spcPts val="0"/>
              </a:spcBef>
              <a:spcAft>
                <a:spcPts val="0"/>
              </a:spcAft>
            </a:pPr>
            <a:r>
              <a:rPr lang="en-US" b="1" dirty="0">
                <a:solidFill>
                  <a:schemeClr val="tx2"/>
                </a:solidFill>
              </a:rPr>
              <a:t>Options number</a:t>
            </a:r>
          </a:p>
          <a:p>
            <a:pPr marL="285750" marR="0" indent="-285750" rtl="0" eaLnBrk="1" fontAlgn="auto" latinLnBrk="0" hangingPunct="1">
              <a:spcBef>
                <a:spcPts val="0"/>
              </a:spcBef>
              <a:spcAft>
                <a:spcPts val="0"/>
              </a:spcAft>
              <a:buFont typeface="Arial" panose="020B0604020202020204" pitchFamily="34" charset="0"/>
              <a:buChar char="•"/>
            </a:pPr>
            <a:r>
              <a:rPr lang="en-US" dirty="0"/>
              <a:t>3333-2 CP/CS bus, </a:t>
            </a:r>
            <a:br>
              <a:rPr lang="en-US" dirty="0"/>
            </a:br>
            <a:r>
              <a:rPr lang="en-US" dirty="0"/>
              <a:t>Proc 1 axis3</a:t>
            </a:r>
          </a:p>
          <a:p>
            <a:pPr marL="285750" marR="0" indent="-285750" rtl="0" eaLnBrk="1" fontAlgn="auto" latinLnBrk="0" hangingPunct="1">
              <a:spcBef>
                <a:spcPts val="0"/>
              </a:spcBef>
              <a:spcAft>
                <a:spcPts val="0"/>
              </a:spcAft>
              <a:buFont typeface="Arial" panose="020B0604020202020204" pitchFamily="34" charset="0"/>
              <a:buChar char="•"/>
            </a:pPr>
            <a:r>
              <a:rPr lang="en-US" dirty="0"/>
              <a:t>3333-3 CP/CS Proc1, </a:t>
            </a:r>
            <a:br>
              <a:rPr lang="en-US" dirty="0"/>
            </a:br>
            <a:r>
              <a:rPr lang="en-US" dirty="0"/>
              <a:t>Servo &amp; FB</a:t>
            </a:r>
          </a:p>
          <a:p>
            <a:pPr marL="0" marR="0" indent="0" rtl="0" eaLnBrk="1" fontAlgn="auto" latinLnBrk="0" hangingPunct="1">
              <a:spcBef>
                <a:spcPts val="0"/>
              </a:spcBef>
              <a:spcAft>
                <a:spcPts val="0"/>
              </a:spcAft>
            </a:pPr>
            <a:endParaRPr lang="en-US" b="1" dirty="0"/>
          </a:p>
          <a:p>
            <a:pPr marL="0" marR="0" indent="0">
              <a:spcBef>
                <a:spcPts val="0"/>
              </a:spcBef>
              <a:spcAft>
                <a:spcPts val="0"/>
              </a:spcAft>
            </a:pPr>
            <a:r>
              <a:rPr lang="en-US" b="1" dirty="0">
                <a:solidFill>
                  <a:schemeClr val="tx2"/>
                </a:solidFill>
              </a:rPr>
              <a:t>Limitations &amp; Dependencies</a:t>
            </a:r>
            <a:endParaRPr lang="en-US" dirty="0">
              <a:solidFill>
                <a:schemeClr val="tx2"/>
              </a:solidFill>
            </a:endParaRPr>
          </a:p>
          <a:p>
            <a:pPr marL="285750" indent="-285750">
              <a:spcBef>
                <a:spcPts val="0"/>
              </a:spcBef>
              <a:buFont typeface="Arial" panose="020B0604020202020204" pitchFamily="34" charset="0"/>
              <a:buChar char="•"/>
            </a:pPr>
            <a:r>
              <a:rPr lang="en-US" dirty="0"/>
              <a:t>-</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63</a:t>
            </a:fld>
            <a:endParaRPr lang="en-US" noProof="0"/>
          </a:p>
        </p:txBody>
      </p:sp>
      <p:cxnSp>
        <p:nvCxnSpPr>
          <p:cNvPr id="13" name="Straight Arrow Connector 12">
            <a:extLst>
              <a:ext uri="{FF2B5EF4-FFF2-40B4-BE49-F238E27FC236}">
                <a16:creationId xmlns:a16="http://schemas.microsoft.com/office/drawing/2014/main" id="{4804CCD2-3270-1AB4-E4EE-FEF523B98CE9}"/>
              </a:ext>
            </a:extLst>
          </p:cNvPr>
          <p:cNvCxnSpPr>
            <a:cxnSpLocks/>
          </p:cNvCxnSpPr>
          <p:nvPr/>
        </p:nvCxnSpPr>
        <p:spPr bwMode="gray">
          <a:xfrm flipH="1">
            <a:off x="10598978" y="4314927"/>
            <a:ext cx="127216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2303BAD-F7A3-B369-6319-AE92E60A3A0C}"/>
              </a:ext>
            </a:extLst>
          </p:cNvPr>
          <p:cNvSpPr txBox="1"/>
          <p:nvPr/>
        </p:nvSpPr>
        <p:spPr bwMode="gray">
          <a:xfrm>
            <a:off x="11384990" y="4328746"/>
            <a:ext cx="421906" cy="426623"/>
          </a:xfrm>
          <a:prstGeom prst="rect">
            <a:avLst/>
          </a:prstGeom>
          <a:noFill/>
        </p:spPr>
        <p:txBody>
          <a:bodyPr wrap="none" lIns="72000" tIns="72000" rIns="72000" b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Axis 3</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pic>
        <p:nvPicPr>
          <p:cNvPr id="10" name="Picture 8">
            <a:extLst>
              <a:ext uri="{FF2B5EF4-FFF2-40B4-BE49-F238E27FC236}">
                <a16:creationId xmlns:a16="http://schemas.microsoft.com/office/drawing/2014/main" id="{8F99AD5E-5141-8868-0E7C-ABE35AFA047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104511" y="3614738"/>
            <a:ext cx="2814659" cy="260852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47B9C22-B09F-EAE9-0DCD-18D2D1648E2B}"/>
              </a:ext>
            </a:extLst>
          </p:cNvPr>
          <p:cNvSpPr txBox="1"/>
          <p:nvPr/>
        </p:nvSpPr>
        <p:spPr bwMode="gray">
          <a:xfrm>
            <a:off x="3223720" y="1855862"/>
            <a:ext cx="2961082" cy="287338"/>
          </a:xfrm>
          <a:prstGeom prst="rect">
            <a:avLst/>
          </a:prstGeom>
          <a:noFill/>
        </p:spPr>
        <p:txBody>
          <a:bodyPr wrap="square" lIns="0" tIns="0" rIns="0" bIns="0" rtlCol="0">
            <a:noAutofit/>
          </a:bodyPr>
          <a:lstStyle/>
          <a:p>
            <a:pPr algn="l">
              <a:spcBef>
                <a:spcPts val="600"/>
              </a:spcBef>
            </a:pPr>
            <a:r>
              <a:rPr lang="en-US" sz="1400" b="1" dirty="0"/>
              <a:t>3333-2 CP/CS bus, Proc 1 axis 3</a:t>
            </a:r>
            <a:endParaRPr lang="sv-SE" sz="1400" b="1" dirty="0"/>
          </a:p>
        </p:txBody>
      </p:sp>
      <p:sp>
        <p:nvSpPr>
          <p:cNvPr id="17" name="TextBox 16">
            <a:extLst>
              <a:ext uri="{FF2B5EF4-FFF2-40B4-BE49-F238E27FC236}">
                <a16:creationId xmlns:a16="http://schemas.microsoft.com/office/drawing/2014/main" id="{60BC56DF-10A8-B734-2E8E-3555C677D2BD}"/>
              </a:ext>
            </a:extLst>
          </p:cNvPr>
          <p:cNvSpPr txBox="1"/>
          <p:nvPr/>
        </p:nvSpPr>
        <p:spPr bwMode="gray">
          <a:xfrm>
            <a:off x="3223720" y="4112880"/>
            <a:ext cx="2721563" cy="287338"/>
          </a:xfrm>
          <a:prstGeom prst="rect">
            <a:avLst/>
          </a:prstGeom>
          <a:noFill/>
        </p:spPr>
        <p:txBody>
          <a:bodyPr wrap="square" lIns="0" tIns="0" rIns="0" bIns="0" rtlCol="0">
            <a:noAutofit/>
          </a:bodyPr>
          <a:lstStyle/>
          <a:p>
            <a:pPr algn="l">
              <a:spcBef>
                <a:spcPts val="600"/>
              </a:spcBef>
            </a:pPr>
            <a:r>
              <a:rPr lang="sv-SE" sz="1400" b="1" dirty="0"/>
              <a:t>3333-3 CP/CS Proc1, Servo &amp; FB</a:t>
            </a:r>
          </a:p>
        </p:txBody>
      </p:sp>
      <p:pic>
        <p:nvPicPr>
          <p:cNvPr id="18" name="Picture 3333-2">
            <a:extLst>
              <a:ext uri="{FF2B5EF4-FFF2-40B4-BE49-F238E27FC236}">
                <a16:creationId xmlns:a16="http://schemas.microsoft.com/office/drawing/2014/main" id="{6746A4CE-13DC-6C99-1B85-983E1418690A}"/>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6200000">
            <a:off x="3550355" y="1784912"/>
            <a:ext cx="1944000" cy="2592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333-3">
            <a:extLst>
              <a:ext uri="{FF2B5EF4-FFF2-40B4-BE49-F238E27FC236}">
                <a16:creationId xmlns:a16="http://schemas.microsoft.com/office/drawing/2014/main" id="{CE8CC7B7-FBED-3B59-826D-29F10602460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5400000">
            <a:off x="3554369" y="4028400"/>
            <a:ext cx="1944000" cy="25920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custDataLst>
    <p:extLst>
      <p:ext uri="{BB962C8B-B14F-4D97-AF65-F5344CB8AC3E}">
        <p14:creationId xmlns:p14="http://schemas.microsoft.com/office/powerpoint/2010/main" val="2482501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Connector </a:t>
            </a:r>
            <a:r>
              <a:rPr lang="sv-SE"/>
              <a:t>Kits Axis 6</a:t>
            </a:r>
            <a:endParaRPr lang="en-US" dirty="0"/>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sv-SE" dirty="0"/>
              <a:t>Options number: </a:t>
            </a:r>
            <a:r>
              <a:rPr lang="en-US" dirty="0"/>
              <a:t>333X-X</a:t>
            </a:r>
          </a:p>
        </p:txBody>
      </p:sp>
      <p:sp>
        <p:nvSpPr>
          <p:cNvPr id="16" name="Content Placeholder 15">
            <a:extLst>
              <a:ext uri="{FF2B5EF4-FFF2-40B4-BE49-F238E27FC236}">
                <a16:creationId xmlns:a16="http://schemas.microsoft.com/office/drawing/2014/main" id="{4B66C403-FF31-501E-B438-BF5DCB014C92}"/>
              </a:ext>
            </a:extLst>
          </p:cNvPr>
          <p:cNvSpPr>
            <a:spLocks noGrp="1"/>
          </p:cNvSpPr>
          <p:nvPr>
            <p:ph sz="quarter" idx="19"/>
          </p:nvPr>
        </p:nvSpPr>
        <p:spPr>
          <a:xfrm>
            <a:off x="331200" y="1929599"/>
            <a:ext cx="2721563" cy="4247363"/>
          </a:xfrm>
        </p:spPr>
        <p:txBody>
          <a:bodyPr vert="horz" lIns="0" tIns="0" rIns="0" bIns="0" rtlCol="0" anchor="t">
            <a:noAutofit/>
          </a:bodyPr>
          <a:lstStyle/>
          <a:p>
            <a:pPr marL="0" rtl="0" eaLnBrk="1" fontAlgn="t" latinLnBrk="0" hangingPunct="1">
              <a:spcBef>
                <a:spcPts val="0"/>
              </a:spcBef>
              <a:spcAft>
                <a:spcPts val="0"/>
              </a:spcAft>
            </a:pPr>
            <a:r>
              <a:rPr lang="en-US" sz="1400" b="1" dirty="0">
                <a:solidFill>
                  <a:schemeClr val="tx2"/>
                </a:solidFill>
              </a:rPr>
              <a:t>Purpose and value</a:t>
            </a:r>
          </a:p>
          <a:p>
            <a:pPr marL="0" rtl="0" eaLnBrk="1" fontAlgn="t" latinLnBrk="0" hangingPunct="1">
              <a:spcBef>
                <a:spcPts val="0"/>
              </a:spcBef>
              <a:spcAft>
                <a:spcPts val="0"/>
              </a:spcAft>
            </a:pPr>
            <a:r>
              <a:rPr lang="en-US" sz="1400" dirty="0"/>
              <a:t>A connection kit is available for customers to facilitate the connection between axis 6 and the customer’s tool. The kit contains the connectors that will fit to the corresponding ones on the  base.</a:t>
            </a:r>
          </a:p>
          <a:p>
            <a:pPr marL="0" rtl="0" eaLnBrk="1" fontAlgn="t" latinLnBrk="0" hangingPunct="1">
              <a:spcBef>
                <a:spcPts val="0"/>
              </a:spcBef>
              <a:spcAft>
                <a:spcPts val="0"/>
              </a:spcAft>
            </a:pPr>
            <a:endParaRPr lang="en-US" sz="1400" dirty="0"/>
          </a:p>
          <a:p>
            <a:pPr marL="0" rtl="0" eaLnBrk="1" fontAlgn="t" latinLnBrk="0" hangingPunct="1">
              <a:spcBef>
                <a:spcPts val="0"/>
              </a:spcBef>
              <a:spcAft>
                <a:spcPts val="0"/>
              </a:spcAft>
            </a:pPr>
            <a:r>
              <a:rPr lang="en-US" sz="1400" b="1" dirty="0">
                <a:solidFill>
                  <a:schemeClr val="tx2"/>
                </a:solidFill>
              </a:rPr>
              <a:t>Options number</a:t>
            </a:r>
          </a:p>
          <a:p>
            <a:pPr marL="285750" lvl="1" indent="-285750">
              <a:spcBef>
                <a:spcPts val="0"/>
              </a:spcBef>
              <a:buFont typeface="Arial" panose="020B0604020202020204" pitchFamily="34" charset="0"/>
              <a:buChar char="•"/>
            </a:pPr>
            <a:r>
              <a:rPr lang="en-US" dirty="0"/>
              <a:t>3334-2 CP/CS bus, </a:t>
            </a:r>
            <a:br>
              <a:rPr lang="en-US" dirty="0"/>
            </a:br>
            <a:r>
              <a:rPr lang="en-US" dirty="0"/>
              <a:t>Proc 1 axis6</a:t>
            </a:r>
          </a:p>
          <a:p>
            <a:pPr marL="285750" lvl="1" indent="-285750">
              <a:spcBef>
                <a:spcPts val="0"/>
              </a:spcBef>
              <a:buFont typeface="Arial" panose="020B0604020202020204" pitchFamily="34" charset="0"/>
              <a:buChar char="•"/>
            </a:pPr>
            <a:r>
              <a:rPr lang="en-US" dirty="0"/>
              <a:t>3334-3 CP/CS Proc1, </a:t>
            </a:r>
            <a:br>
              <a:rPr lang="en-US" dirty="0"/>
            </a:br>
            <a:r>
              <a:rPr lang="en-US" dirty="0"/>
              <a:t>Servo &amp; FB</a:t>
            </a:r>
          </a:p>
          <a:p>
            <a:pPr marL="285750" lvl="1" indent="-285750">
              <a:spcBef>
                <a:spcPts val="0"/>
              </a:spcBef>
              <a:buFont typeface="Arial" panose="020B0604020202020204" pitchFamily="34" charset="0"/>
              <a:buChar char="•"/>
            </a:pPr>
            <a:r>
              <a:rPr lang="en-US" dirty="0"/>
              <a:t>3335-1 Weld Proc 2-4 axis 6</a:t>
            </a:r>
          </a:p>
          <a:p>
            <a:endParaRPr lang="en-US" b="1" dirty="0"/>
          </a:p>
          <a:p>
            <a:r>
              <a:rPr lang="en-US" b="1" dirty="0">
                <a:solidFill>
                  <a:schemeClr val="tx2"/>
                </a:solidFill>
              </a:rPr>
              <a:t>Limitations &amp; Dependencies</a:t>
            </a:r>
          </a:p>
          <a:p>
            <a:pPr marL="285750" indent="-285750">
              <a:spcBef>
                <a:spcPts val="600"/>
              </a:spcBef>
              <a:buFont typeface="Arial" panose="020B0604020202020204" pitchFamily="34" charset="0"/>
              <a:buChar char="•"/>
            </a:pPr>
            <a:r>
              <a:rPr lang="en-US" b="1" dirty="0"/>
              <a:t>-</a:t>
            </a:r>
            <a:endParaRPr lang="en-US" sz="1400" b="1" dirty="0"/>
          </a:p>
          <a:p>
            <a:endParaRPr lang="en-US" dirty="0"/>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64</a:t>
            </a:fld>
            <a:endParaRPr lang="en-US" noProof="0"/>
          </a:p>
        </p:txBody>
      </p:sp>
      <p:grpSp>
        <p:nvGrpSpPr>
          <p:cNvPr id="21" name="Group 20">
            <a:extLst>
              <a:ext uri="{FF2B5EF4-FFF2-40B4-BE49-F238E27FC236}">
                <a16:creationId xmlns:a16="http://schemas.microsoft.com/office/drawing/2014/main" id="{F89D1EAF-6693-A7DC-C996-CCA8C8E6DF3A}"/>
              </a:ext>
            </a:extLst>
          </p:cNvPr>
          <p:cNvGrpSpPr/>
          <p:nvPr/>
        </p:nvGrpSpPr>
        <p:grpSpPr>
          <a:xfrm>
            <a:off x="9058574" y="3656311"/>
            <a:ext cx="2802226" cy="2597002"/>
            <a:chOff x="9072246" y="3448198"/>
            <a:chExt cx="2918104" cy="2704394"/>
          </a:xfrm>
        </p:grpSpPr>
        <p:pic>
          <p:nvPicPr>
            <p:cNvPr id="22" name="Picture 21">
              <a:extLst>
                <a:ext uri="{FF2B5EF4-FFF2-40B4-BE49-F238E27FC236}">
                  <a16:creationId xmlns:a16="http://schemas.microsoft.com/office/drawing/2014/main" id="{39654921-C0CC-2342-14E9-BFC08ABD622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072246" y="3448198"/>
              <a:ext cx="2918104" cy="270439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729339D-9180-0982-239B-95948CF6441C}"/>
                </a:ext>
              </a:extLst>
            </p:cNvPr>
            <p:cNvSpPr txBox="1"/>
            <p:nvPr/>
          </p:nvSpPr>
          <p:spPr bwMode="gray">
            <a:xfrm>
              <a:off x="11552938" y="4281010"/>
              <a:ext cx="437412" cy="442302"/>
            </a:xfrm>
            <a:prstGeom prst="rect">
              <a:avLst/>
            </a:prstGeom>
            <a:noFill/>
          </p:spPr>
          <p:txBody>
            <a:bodyPr wrap="none" lIns="72000" tIns="72000" rIns="72000" b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Axis 6</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cxnSp>
          <p:nvCxnSpPr>
            <p:cNvPr id="24" name="Straight Arrow Connector 23">
              <a:extLst>
                <a:ext uri="{FF2B5EF4-FFF2-40B4-BE49-F238E27FC236}">
                  <a16:creationId xmlns:a16="http://schemas.microsoft.com/office/drawing/2014/main" id="{E8764753-E3CC-E07C-5A67-090CE98FC302}"/>
                </a:ext>
              </a:extLst>
            </p:cNvPr>
            <p:cNvCxnSpPr>
              <a:cxnSpLocks/>
            </p:cNvCxnSpPr>
            <p:nvPr/>
          </p:nvCxnSpPr>
          <p:spPr bwMode="gray">
            <a:xfrm flipH="1" flipV="1">
              <a:off x="11721414" y="4027314"/>
              <a:ext cx="3738" cy="29090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0D64BD5D-440B-D33B-FE22-87C094A7B0CE}"/>
              </a:ext>
            </a:extLst>
          </p:cNvPr>
          <p:cNvSpPr txBox="1"/>
          <p:nvPr/>
        </p:nvSpPr>
        <p:spPr bwMode="gray">
          <a:xfrm>
            <a:off x="3223720" y="1855862"/>
            <a:ext cx="2961082" cy="287338"/>
          </a:xfrm>
          <a:prstGeom prst="rect">
            <a:avLst/>
          </a:prstGeom>
          <a:noFill/>
        </p:spPr>
        <p:txBody>
          <a:bodyPr wrap="square" lIns="0" tIns="0" rIns="0" bIns="0" rtlCol="0">
            <a:noAutofit/>
          </a:bodyPr>
          <a:lstStyle/>
          <a:p>
            <a:pPr algn="l">
              <a:spcBef>
                <a:spcPts val="600"/>
              </a:spcBef>
            </a:pPr>
            <a:r>
              <a:rPr lang="en-US" sz="1400" b="1" dirty="0"/>
              <a:t>3334-2 CP/CS bus, Proc 1 axis6</a:t>
            </a:r>
          </a:p>
        </p:txBody>
      </p:sp>
      <p:sp>
        <p:nvSpPr>
          <p:cNvPr id="11" name="TextBox 10">
            <a:extLst>
              <a:ext uri="{FF2B5EF4-FFF2-40B4-BE49-F238E27FC236}">
                <a16:creationId xmlns:a16="http://schemas.microsoft.com/office/drawing/2014/main" id="{3F4A9CD3-E34C-F755-9F03-068E3887373D}"/>
              </a:ext>
            </a:extLst>
          </p:cNvPr>
          <p:cNvSpPr txBox="1"/>
          <p:nvPr/>
        </p:nvSpPr>
        <p:spPr bwMode="gray">
          <a:xfrm>
            <a:off x="3223720" y="4112880"/>
            <a:ext cx="2721563" cy="287338"/>
          </a:xfrm>
          <a:prstGeom prst="rect">
            <a:avLst/>
          </a:prstGeom>
          <a:noFill/>
        </p:spPr>
        <p:txBody>
          <a:bodyPr wrap="square" lIns="0" tIns="0" rIns="0" bIns="0" rtlCol="0">
            <a:noAutofit/>
          </a:bodyPr>
          <a:lstStyle/>
          <a:p>
            <a:pPr algn="l">
              <a:spcBef>
                <a:spcPts val="600"/>
              </a:spcBef>
            </a:pPr>
            <a:r>
              <a:rPr lang="sv-SE" sz="1400" b="1" dirty="0"/>
              <a:t>3334-3 CP/CS Proc1, Servo &amp; FB</a:t>
            </a:r>
          </a:p>
        </p:txBody>
      </p:sp>
      <p:sp>
        <p:nvSpPr>
          <p:cNvPr id="14" name="TextBox 13">
            <a:extLst>
              <a:ext uri="{FF2B5EF4-FFF2-40B4-BE49-F238E27FC236}">
                <a16:creationId xmlns:a16="http://schemas.microsoft.com/office/drawing/2014/main" id="{C357E07E-6E12-8D92-BFA8-7D2BF3942038}"/>
              </a:ext>
            </a:extLst>
          </p:cNvPr>
          <p:cNvSpPr txBox="1"/>
          <p:nvPr/>
        </p:nvSpPr>
        <p:spPr bwMode="gray">
          <a:xfrm>
            <a:off x="6096000" y="1855862"/>
            <a:ext cx="2961082" cy="287338"/>
          </a:xfrm>
          <a:prstGeom prst="rect">
            <a:avLst/>
          </a:prstGeom>
          <a:noFill/>
        </p:spPr>
        <p:txBody>
          <a:bodyPr wrap="square" lIns="0" tIns="0" rIns="0" bIns="0" rtlCol="0">
            <a:noAutofit/>
          </a:bodyPr>
          <a:lstStyle/>
          <a:p>
            <a:pPr algn="l">
              <a:spcBef>
                <a:spcPts val="600"/>
              </a:spcBef>
            </a:pPr>
            <a:r>
              <a:rPr lang="en-US" sz="1400" b="1" dirty="0"/>
              <a:t>3335-1 Weld Proc 2-4 axis 6</a:t>
            </a:r>
          </a:p>
        </p:txBody>
      </p:sp>
      <p:pic>
        <p:nvPicPr>
          <p:cNvPr id="17" name="Picture 3334-2">
            <a:extLst>
              <a:ext uri="{FF2B5EF4-FFF2-40B4-BE49-F238E27FC236}">
                <a16:creationId xmlns:a16="http://schemas.microsoft.com/office/drawing/2014/main" id="{14347753-4794-0CCD-6834-7681E2EB4FA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6200000">
            <a:off x="3554369" y="1784912"/>
            <a:ext cx="1944000" cy="259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334-3">
            <a:extLst>
              <a:ext uri="{FF2B5EF4-FFF2-40B4-BE49-F238E27FC236}">
                <a16:creationId xmlns:a16="http://schemas.microsoft.com/office/drawing/2014/main" id="{1058079A-A151-8597-66D0-3726412F4BC5}"/>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16200000">
            <a:off x="3561983" y="4028105"/>
            <a:ext cx="1944000" cy="2592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335-1">
            <a:extLst>
              <a:ext uri="{FF2B5EF4-FFF2-40B4-BE49-F238E27FC236}">
                <a16:creationId xmlns:a16="http://schemas.microsoft.com/office/drawing/2014/main" id="{AFF51030-5458-42D3-F2B9-355A2FF5F15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rot="5400000">
            <a:off x="6420000" y="1788883"/>
            <a:ext cx="1944000" cy="25920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custDataLst>
    <p:extLst>
      <p:ext uri="{BB962C8B-B14F-4D97-AF65-F5344CB8AC3E}">
        <p14:creationId xmlns:p14="http://schemas.microsoft.com/office/powerpoint/2010/main" val="196743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custData r:id="rId1"/>
      <p:custData r:id="rId2"/>
    </p:custDataLst>
    <p:extLst>
      <p:ext uri="{BB962C8B-B14F-4D97-AF65-F5344CB8AC3E}">
        <p14:creationId xmlns:p14="http://schemas.microsoft.com/office/powerpoint/2010/main" val="2917588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BB Master">
  <a:themeElements>
    <a:clrScheme name="ABB NEW">
      <a:dk1>
        <a:srgbClr val="000000"/>
      </a:dk1>
      <a:lt1>
        <a:srgbClr val="FFFFFF"/>
      </a:lt1>
      <a:dk2>
        <a:srgbClr val="6764F6"/>
      </a:dk2>
      <a:lt2>
        <a:srgbClr val="FF000F"/>
      </a:lt2>
      <a:accent1>
        <a:srgbClr val="262626"/>
      </a:accent1>
      <a:accent2>
        <a:srgbClr val="6E6E6E"/>
      </a:accent2>
      <a:accent3>
        <a:srgbClr val="A9A9A9"/>
      </a:accent3>
      <a:accent4>
        <a:srgbClr val="D2D2D2"/>
      </a:accent4>
      <a:accent5>
        <a:srgbClr val="F0F0F0"/>
      </a:accent5>
      <a:accent6>
        <a:srgbClr val="FAFAFA"/>
      </a:accent6>
      <a:hlink>
        <a:srgbClr val="FF000F"/>
      </a:hlink>
      <a:folHlink>
        <a:srgbClr val="6E6E6E"/>
      </a:folHlink>
    </a:clrScheme>
    <a:fontScheme name="ABBvoice">
      <a:majorFont>
        <a:latin typeface="ABBvoice"/>
        <a:ea typeface="ABBvoice"/>
        <a:cs typeface="ABBvoice"/>
      </a:majorFont>
      <a:minorFont>
        <a:latin typeface="ABBvoice"/>
        <a:ea typeface="ABBvoice"/>
        <a:cs typeface="ABBvo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4"/>
        </a:solidFill>
        <a:ln w="12700">
          <a:solidFill>
            <a:schemeClr val="accent4"/>
          </a:solidFill>
        </a:ln>
      </a:spPr>
      <a:bodyPr rtlCol="0" anchor="ctr"/>
      <a:lstStyle>
        <a:defPPr algn="ctr">
          <a:spcBef>
            <a:spcPts val="600"/>
          </a:spcBef>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algn="l">
          <a:spcBef>
            <a:spcPts val="600"/>
          </a:spcBef>
          <a:defRPr sz="1400" dirty="0" smtClean="0"/>
        </a:defPPr>
      </a:lstStyle>
    </a:txDef>
  </a:objectDefaults>
  <a:extraClrSchemeLst/>
  <a:custClrLst>
    <a:custClr name="Chart 1">
      <a:srgbClr val="FF000F"/>
    </a:custClr>
    <a:custClr name="Chart 2">
      <a:srgbClr val="FF957E"/>
    </a:custClr>
    <a:custClr name="Chart 3">
      <a:srgbClr val="FFDCCD"/>
    </a:custClr>
    <a:custClr name="Chart 4">
      <a:srgbClr val="6764F6"/>
    </a:custClr>
    <a:custClr name="Chart 5">
      <a:srgbClr val="93A1FF"/>
    </a:custClr>
    <a:custClr name="Chart 6">
      <a:srgbClr val="E4E7FF"/>
    </a:custClr>
    <a:custClr>
      <a:srgbClr val="FFFFFF"/>
    </a:custClr>
    <a:custClr>
      <a:srgbClr val="FFFFFF"/>
    </a:custClr>
    <a:custClr>
      <a:srgbClr val="FFFFFF"/>
    </a:custClr>
    <a:custClr>
      <a:srgbClr val="FFFFFF"/>
    </a:custClr>
    <a:custClr name="Chart 7">
      <a:srgbClr val="000000"/>
    </a:custClr>
    <a:custClr name="Chart 8">
      <a:srgbClr val="6E6E6E"/>
    </a:custClr>
    <a:custClr name="Chart 9">
      <a:srgbClr val="A9A9A9"/>
    </a:custClr>
    <a:custClr name="Chart 10">
      <a:srgbClr val="D2D2D2"/>
    </a:custClr>
    <a:custClr name="Chart 11">
      <a:srgbClr val="F0F0F0"/>
    </a:custClr>
    <a:custClr>
      <a:srgbClr val="FFFFFF"/>
    </a:custClr>
    <a:custClr>
      <a:srgbClr val="FFFFFF"/>
    </a:custClr>
    <a:custClr>
      <a:srgbClr val="FFFFFF"/>
    </a:custClr>
    <a:custClr>
      <a:srgbClr val="FFFFFF"/>
    </a:custClr>
    <a:custClr>
      <a:srgbClr val="FFFFFF"/>
    </a:custClr>
    <a:custClr name="Blue">
      <a:srgbClr val="004C97"/>
    </a:custClr>
    <a:custClr name="Green">
      <a:srgbClr val="007A33"/>
    </a:custClr>
    <a:custClr name="Yellow">
      <a:srgbClr val="FFD100"/>
    </a:custClr>
  </a:custClrLst>
  <a:extLst>
    <a:ext uri="{05A4C25C-085E-4340-85A3-A5531E510DB2}">
      <thm15:themeFamily xmlns:thm15="http://schemas.microsoft.com/office/thememl/2012/main" name="ABB PPT Template Templafy 2021120.pptx" id="{636D59D8-4D47-4D62-9970-5569608586F8}" vid="{6FA9D2F3-2CBF-4267-9EAB-EDA28A34CA0B}"/>
    </a:ext>
  </a:extLst>
</a:theme>
</file>

<file path=ppt/theme/theme2.xml><?xml version="1.0" encoding="utf-8"?>
<a:theme xmlns:a="http://schemas.openxmlformats.org/drawingml/2006/main" name="Office Theme">
  <a:themeElements>
    <a:clrScheme name="ABB">
      <a:dk1>
        <a:srgbClr val="000000"/>
      </a:dk1>
      <a:lt1>
        <a:srgbClr val="FFFFFF"/>
      </a:lt1>
      <a:dk2>
        <a:srgbClr val="D90000"/>
      </a:dk2>
      <a:lt2>
        <a:srgbClr val="FF000F"/>
      </a:lt2>
      <a:accent1>
        <a:srgbClr val="1E1E1E"/>
      </a:accent1>
      <a:accent2>
        <a:srgbClr val="3C3C3C"/>
      </a:accent2>
      <a:accent3>
        <a:srgbClr val="6E6E6E"/>
      </a:accent3>
      <a:accent4>
        <a:srgbClr val="A0A0A0"/>
      </a:accent4>
      <a:accent5>
        <a:srgbClr val="D2D2D2"/>
      </a:accent5>
      <a:accent6>
        <a:srgbClr val="F0F0F0"/>
      </a:accent6>
      <a:hlink>
        <a:srgbClr val="D90000"/>
      </a:hlink>
      <a:folHlink>
        <a:srgbClr val="FF000F"/>
      </a:folHlink>
    </a:clrScheme>
    <a:fontScheme name="ABBvoice">
      <a:majorFont>
        <a:latin typeface="ABBvoice"/>
        <a:ea typeface="ABBvoice"/>
        <a:cs typeface="ABBvoice"/>
      </a:majorFont>
      <a:minorFont>
        <a:latin typeface="ABBvoice"/>
        <a:ea typeface="ABBvoice"/>
        <a:cs typeface="ABBvo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ABB">
      <a:dk1>
        <a:srgbClr val="000000"/>
      </a:dk1>
      <a:lt1>
        <a:srgbClr val="FFFFFF"/>
      </a:lt1>
      <a:dk2>
        <a:srgbClr val="D90000"/>
      </a:dk2>
      <a:lt2>
        <a:srgbClr val="FF000F"/>
      </a:lt2>
      <a:accent1>
        <a:srgbClr val="1E1E1E"/>
      </a:accent1>
      <a:accent2>
        <a:srgbClr val="3C3C3C"/>
      </a:accent2>
      <a:accent3>
        <a:srgbClr val="6E6E6E"/>
      </a:accent3>
      <a:accent4>
        <a:srgbClr val="A0A0A0"/>
      </a:accent4>
      <a:accent5>
        <a:srgbClr val="D2D2D2"/>
      </a:accent5>
      <a:accent6>
        <a:srgbClr val="F0F0F0"/>
      </a:accent6>
      <a:hlink>
        <a:srgbClr val="D90000"/>
      </a:hlink>
      <a:folHlink>
        <a:srgbClr val="FF000F"/>
      </a:folHlink>
    </a:clrScheme>
    <a:fontScheme name="ABBvoice">
      <a:majorFont>
        <a:latin typeface="ABBvoice"/>
        <a:ea typeface="ABBvoice"/>
        <a:cs typeface="ABBvoice"/>
      </a:majorFont>
      <a:minorFont>
        <a:latin typeface="ABBvoice"/>
        <a:ea typeface="ABBvoice"/>
        <a:cs typeface="ABBvo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item1.xml><?xml version="1.0" encoding="utf-8"?>
<TemplafySlideTemplateConfiguration><![CDATA[{"slideVersion":1,"isValidatorEnabled":false,"isLocked":false,"elementsMetadata":[],"slideId":"637850347537440597","enableDocumentContentUpdater":true,"version":"2.0"}]]></TemplafySlideTemplateConfiguration>
</file>

<file path=customXml/item2.xml><?xml version="1.0" encoding="utf-8"?>
<TemplafySlideFormConfiguration><![CDATA[{"formFields":[],"formDataEntries":[]}]]></TemplafySlideFormConfiguration>
</file>

<file path=customXml/item3.xml><?xml version="1.0" encoding="utf-8"?>
<TemplafySlideFormConfiguration><![CDATA[{"formFields":[],"formDataEntries":[]}]]></TemplafySlideFormConfiguration>
</file>

<file path=customXml/item4.xml><?xml version="1.0" encoding="utf-8"?>
<TemplafySlideTemplateConfiguration><![CDATA[{"slideVersion":1,"isValidatorEnabled":false,"isLocked":false,"elementsMetadata":[],"slideId":"637850347537440597","enableDocumentContentUpdater":true,"version":"2.0"}]]></TemplafySlideTemplateConfiguration>
</file>

<file path=customXml/item5.xml><?xml version="1.0" encoding="utf-8"?>
<TemplafySlideTemplateConfiguration><![CDATA[{"slideVersion":1,"isValidatorEnabled":false,"isLocked":false,"elementsMetadata":[],"slideId":"637850347537440597","enableDocumentContentUpdater":true,"version":"2.0"}]]></TemplafySlideTemplate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637850347537440597","enableDocumentContentUpdater":true,"version":"2.0"}]]></TemplafySlideTemplateConfiguration>
</file>

<file path=customXml/item8.xml><?xml version="1.0" encoding="utf-8"?>
<TemplafySlideFormConfiguration><![CDATA[{"formFields":[],"formDataEntries":[]}]]></TemplafySlideFormConfiguration>
</file>

<file path=customXml/item9.xml><?xml version="1.0" encoding="utf-8"?>
<TemplafySlideTemplateConfiguration><![CDATA[{"slideVersion":1,"isValidatorEnabled":false,"isLocked":false,"elementsMetadata":[],"slideId":"637850347537440597","enableDocumentContentUpdater":true,"version":"2.0"}]]></TemplafySlideTemplateConfiguration>
</file>

<file path=customXml/item10.xml><?xml version="1.0" encoding="utf-8"?>
<TemplafySlideFormConfiguration><![CDATA[{"formFields":[],"formDataEntries":[]}]]></TemplafySlideFormConfiguration>
</file>

<file path=customXml/item11.xml><?xml version="1.0" encoding="utf-8"?>
<TemplafySlideTemplateConfiguration><![CDATA[{"slideVersion":1,"isValidatorEnabled":false,"isLocked":false,"elementsMetadata":[],"slideId":"637850347537440597","enableDocumentContentUpdater":true,"version":"2.0"}]]></TemplafySlideTemplateConfiguration>
</file>

<file path=customXml/item12.xml><?xml version="1.0" encoding="utf-8"?>
<TemplafySlideFormConfiguration><![CDATA[{"formFields":[],"formDataEntries":[]}]]></TemplafySlideFormConfiguration>
</file>

<file path=customXml/item13.xml><?xml version="1.0" encoding="utf-8"?>
<TemplafySlideTemplateConfiguration><![CDATA[{"slideVersion":1,"isValidatorEnabled":false,"isLocked":false,"elementsMetadata":[],"slideId":"637850347537440597","enableDocumentContentUpdater":true,"version":"2.0"}]]></TemplafySlideTemplateConfiguration>
</file>

<file path=customXml/item14.xml><?xml version="1.0" encoding="utf-8"?>
<TemplafySlideFormConfiguration><![CDATA[{"formFields":[{"distinct":false,"hideIfNoUserInteractionRequired":false,"required":false,"defaultValue":"1 Blank / No selection","autoSelectFirstOption":false,"shareValue":false,"type":"dropDown","dataSourceName":"SecurityLevels","dataSourceFieldName":"Name","name":"SecurityLevel","label":"Security Level"}],"formDataEntries":[]}]]></TemplafySlideFormConfiguration>
</file>

<file path=customXml/item15.xml><?xml version="1.0" encoding="utf-8"?>
<TemplafySlideFormConfiguration><![CDATA[{"formFields":[],"formDataEntries":[]}]]></TemplafySlideFormConfiguration>
</file>

<file path=customXml/item16.xml><?xml version="1.0" encoding="utf-8"?>
<TemplafySlideFormConfiguration><![CDATA[{"formFields":[],"formDataEntries":[]}]]></TemplafySlideFormConfiguration>
</file>

<file path=customXml/item17.xml><?xml version="1.0" encoding="utf-8"?>
<TemplafySlideFormConfiguration><![CDATA[{"formFields":[],"formDataEntries":[]}]]></TemplafySlideFormConfiguration>
</file>

<file path=customXml/item18.xml><?xml version="1.0" encoding="utf-8"?>
<TemplafySlideTemplateConfiguration><![CDATA[{"slideVersion":1,"isValidatorEnabled":false,"isLocked":false,"elementsMetadata":[],"slideId":"637850347537440597","enableDocumentContentUpdater":true,"version":"2.0"}]]></TemplafySlideTemplateConfiguration>
</file>

<file path=customXml/item19.xml><?xml version="1.0" encoding="utf-8"?>
<TemplafySlideFormConfiguration><![CDATA[{"formFields":[],"formDataEntries":[]}]]></TemplafySlideFormConfiguration>
</file>

<file path=customXml/item20.xml><?xml version="1.0" encoding="utf-8"?>
<TemplafySlideFormConfiguration><![CDATA[{"formFields":[],"formDataEntries":[]}]]></TemplafySlideFormConfiguration>
</file>

<file path=customXml/item21.xml><?xml version="1.0" encoding="utf-8"?>
<TemplafySlideFormConfiguration><![CDATA[{"formFields":[],"formDataEntries":[]}]]></TemplafySlideFormConfiguration>
</file>

<file path=customXml/item22.xml><?xml version="1.0" encoding="utf-8"?>
<TemplafySlideFormConfiguration><![CDATA[{"formFields":[],"formDataEntries":[]}]]></TemplafySlideFormConfiguration>
</file>

<file path=customXml/item23.xml><?xml version="1.0" encoding="utf-8"?>
<TemplafySlideTemplateConfiguration><![CDATA[{"slideVersion":1,"isValidatorEnabled":false,"isLocked":false,"elementsMetadata":[],"slideId":"637850347537440597","enableDocumentContentUpdater":true,"version":"2.0"}]]></TemplafySlideTemplateConfiguration>
</file>

<file path=customXml/item24.xml><?xml version="1.0" encoding="utf-8"?>
<TemplafySlideFormConfiguration><![CDATA[{"formFields":[],"formDataEntries":[]}]]></TemplafySlideFormConfiguration>
</file>

<file path=customXml/item25.xml><?xml version="1.0" encoding="utf-8"?>
<TemplafySlideTemplateConfiguration><![CDATA[{"slideVersion":1,"isValidatorEnabled":false,"isLocked":false,"elementsMetadata":[],"slideId":"637850347537440597","enableDocumentContentUpdater":true,"version":"2.0"}]]></TemplafySlideTemplateConfiguration>
</file>

<file path=customXml/item26.xml><?xml version="1.0" encoding="utf-8"?>
<TemplafySlideTemplateConfiguration><![CDATA[{"slideVersion":1,"isValidatorEnabled":false,"isLocked":false,"elementsMetadata":[],"slideId":"637850347537440597","enableDocumentContentUpdater":true,"version":"2.0"}]]></TemplafySlideTemplateConfiguration>
</file>

<file path=customXml/item27.xml><?xml version="1.0" encoding="utf-8"?>
<TemplafySlideTemplateConfiguration><![CDATA[{"slideVersion":1,"isValidatorEnabled":false,"isLocked":false,"elementsMetadata":[],"slideId":"637850347537440597","enableDocumentContentUpdater":true,"version":"2.0"}]]></TemplafySlideTemplateConfiguration>
</file>

<file path=customXml/item28.xml><?xml version="1.0" encoding="utf-8"?>
<TemplafySlideTemplateConfiguration><![CDATA[{"slideVersion":1,"isValidatorEnabled":false,"isLocked":false,"elementsMetadata":[],"slideId":"637850347537440597","enableDocumentContentUpdater":true,"version":"2.0"}]]></TemplafySlideTemplateConfiguration>
</file>

<file path=customXml/item29.xml><?xml version="1.0" encoding="utf-8"?>
<TemplafySlideFormConfiguration><![CDATA[{"formFields":[],"formDataEntries":[]}]]></TemplafySlideFormConfiguration>
</file>

<file path=customXml/item30.xml><?xml version="1.0" encoding="utf-8"?>
<TemplafySlideTemplateConfiguration><![CDATA[{"slideVersion":1,"isValidatorEnabled":false,"isLocked":false,"elementsMetadata":[],"slideId":"637850347537440597","enableDocumentContentUpdater":true,"version":"2.0"}]]></TemplafySlideTemplateConfiguration>
</file>

<file path=customXml/item31.xml><?xml version="1.0" encoding="utf-8"?>
<TemplafySlideTemplateConfiguration><![CDATA[{"slideVersion":1,"isValidatorEnabled":false,"isLocked":false,"elementsMetadata":[],"slideId":"637850347537440597","enableDocumentContentUpdater":true,"version":"2.0"}]]></TemplafySlideTemplateConfiguration>
</file>

<file path=customXml/item32.xml><?xml version="1.0" encoding="utf-8"?>
<TemplafySlideFormConfiguration><![CDATA[{"formFields":[],"formDataEntries":[]}]]></TemplafySlideFormConfiguration>
</file>

<file path=customXml/item33.xml><?xml version="1.0" encoding="utf-8"?>
<TemplafySlideTemplateConfiguration><![CDATA[{"slideVersion":1,"isValidatorEnabled":false,"isLocked":false,"elementsMetadata":[],"slideId":"637850347537440597","enableDocumentContentUpdater":true,"version":"2.0"}]]></TemplafySlideTemplateConfiguration>
</file>

<file path=customXml/item34.xml><?xml version="1.0" encoding="utf-8"?>
<TemplafySlideTemplateConfiguration><![CDATA[{"slideVersion":1,"isValidatorEnabled":false,"isLocked":false,"elementsMetadata":[],"slideId":"637850347537440597","enableDocumentContentUpdater":true,"version":"2.0"}]]></TemplafySlideTemplateConfiguration>
</file>

<file path=customXml/item35.xml><?xml version="1.0" encoding="utf-8"?>
<TemplafySlideTemplateConfiguration><![CDATA[{"slideVersion":1,"isValidatorEnabled":false,"isLocked":false,"elementsMetadata":[],"slideId":"637850347537440597","enableDocumentContentUpdater":true,"version":"2.0"}]]></TemplafySlideTemplateConfiguration>
</file>

<file path=customXml/item36.xml><?xml version="1.0" encoding="utf-8"?>
<TemplafySlideTemplateConfiguration><![CDATA[{"slideVersion":1,"isValidatorEnabled":false,"isLocked":false,"elementsMetadata":[],"slideId":"637850347537440597","enableDocumentContentUpdater":true,"version":"2.0"}]]></TemplafySlideTemplateConfiguration>
</file>

<file path=customXml/item37.xml><?xml version="1.0" encoding="utf-8"?>
<TemplafySlideTemplateConfiguration><![CDATA[{"slideVersion":1,"isValidatorEnabled":false,"isLocked":false,"elementsMetadata":[],"slideId":"637850347537440597","enableDocumentContentUpdater":true,"version":"2.0"}]]></TemplafySlideTemplateConfiguration>
</file>

<file path=customXml/item38.xml><?xml version="1.0" encoding="utf-8"?>
<TemplafySlideFormConfiguration><![CDATA[{"formFields":[],"formDataEntries":[]}]]></TemplafySlideFormConfiguration>
</file>

<file path=customXml/item39.xml><?xml version="1.0" encoding="utf-8"?>
<TemplafySlideFormConfiguration><![CDATA[{"formFields":[],"formDataEntries":[]}]]></TemplafySlideFormConfiguration>
</file>

<file path=customXml/item40.xml><?xml version="1.0" encoding="utf-8"?>
<TemplafySlideTemplateConfiguration><![CDATA[{"slideVersion":1,"isValidatorEnabled":false,"isLocked":false,"elementsMetadata":[],"slideId":"637850347537440597","enableDocumentContentUpdater":true,"version":"2.0"}]]></TemplafySlideTemplateConfiguration>
</file>

<file path=customXml/item41.xml><?xml version="1.0" encoding="utf-8"?>
<TemplafySlideTemplateConfiguration><![CDATA[{"slideVersion":1,"isValidatorEnabled":false,"isLocked":false,"elementsMetadata":[],"slideId":"637850347537440597","enableDocumentContentUpdater":true,"version":"2.0"}]]></TemplafySlideTemplateConfiguration>
</file>

<file path=customXml/item42.xml><?xml version="1.0" encoding="utf-8"?>
<p:properties xmlns:p="http://schemas.microsoft.com/office/2006/metadata/properties" xmlns:xsi="http://www.w3.org/2001/XMLSchema-instance" xmlns:pc="http://schemas.microsoft.com/office/infopath/2007/PartnerControls">
  <documentManagement>
    <BasedOnDocumentId xmlns="71d29222-2c5f-45ad-9aa5-4c2d15fddbe9">Not Defined</BasedOnDocumentId>
    <Notes1 xmlns="71d29222-2c5f-45ad-9aa5-4c2d15fddbe9" xsi:nil="true"/>
    <TaxCatchAll xmlns="71d29222-2c5f-45ad-9aa5-4c2d15fddbe9" xsi:nil="true"/>
    <ABB_Coll_DocumentRevisionId xmlns="71d29222-2c5f-45ad-9aa5-4c2d15fddbe9" xsi:nil="true"/>
    <CombinedDocumentId xmlns="71d29222-2c5f-45ad-9aa5-4c2d15fddbe9" xsi:nil="true"/>
    <o8cb8facb2054f9d919ea0674048ef40 xmlns="71d29222-2c5f-45ad-9aa5-4c2d15fddbe9">
      <Terms xmlns="http://schemas.microsoft.com/office/infopath/2007/PartnerControls">
        <TermInfo xmlns="http://schemas.microsoft.com/office/infopath/2007/PartnerControls">
          <TermName xmlns="http://schemas.microsoft.com/office/infopath/2007/PartnerControls">en</TermName>
          <TermId xmlns="http://schemas.microsoft.com/office/infopath/2007/PartnerControls">645eeacf-9e24-46f0-b6e5-4c5343c3dda6</TermId>
        </TermInfo>
      </Terms>
    </o8cb8facb2054f9d919ea0674048ef40>
    <ABB_Coll_LifecycleStatus xmlns="71d29222-2c5f-45ad-9aa5-4c2d15fddbe9">Draft</ABB_Coll_LifecycleStatus>
    <ABB_Coll_RevisionText xmlns="71d29222-2c5f-45ad-9aa5-4c2d15fddbe9" xsi:nil="true"/>
    <BasedOnDocumentPartId xmlns="71d29222-2c5f-45ad-9aa5-4c2d15fddbe9" xsi:nil="true"/>
    <na4369807a744182aff6832bcef961df xmlns="71d29222-2c5f-45ad-9aa5-4c2d15fddbe9">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879fe0ba-b71c-4824-bb6f-5e1cf3c4fd6d</TermId>
        </TermInfo>
      </Terms>
    </na4369807a744182aff6832bcef961df>
    <ABB_Coll_ApprovedByPerson xmlns="71d29222-2c5f-45ad-9aa5-4c2d15fddbe9" xsi:nil="true"/>
    <ABB_Coll_OwningOrganization xmlns="71d29222-2c5f-45ad-9aa5-4c2d15fddbe9" xsi:nil="true"/>
    <ABB_Coll_SecurityLevel xmlns="71d29222-2c5f-45ad-9aa5-4c2d15fddbe9">1 Blank / No selection</ABB_Coll_SecurityLevel>
    <BasedOnLanguageCode xmlns="71d29222-2c5f-45ad-9aa5-4c2d15fddbe9">EN</BasedOnLanguageCode>
    <ABB_Coll_DocumentPartID xmlns="71d29222-2c5f-45ad-9aa5-4c2d15fddbe9" xsi:nil="true"/>
    <ABB_Coll_DocumentId xmlns="71d29222-2c5f-45ad-9aa5-4c2d15fddbe9" xsi:nil="true"/>
    <ABB_Coll_RetentionDate xmlns="71d29222-2c5f-45ad-9aa5-4c2d15fddbe9" xsi:nil="true"/>
    <ABB_Coll_TitleEnglish xmlns="71d29222-2c5f-45ad-9aa5-4c2d15fddbe9" xsi:nil="true"/>
    <SupplementaryTitle xmlns="71d29222-2c5f-45ad-9aa5-4c2d15fddbe9">Not Defined</SupplementaryTitle>
    <ABB_Coll_PreparedByPerson xmlns="71d29222-2c5f-45ad-9aa5-4c2d15fddbe9" xsi:nil="true"/>
    <ABB_Coll_PreparedDate xmlns="71d29222-2c5f-45ad-9aa5-4c2d15fddbe9" xsi:nil="true"/>
    <ABB_Coll_ApprovalDate xmlns="71d29222-2c5f-45ad-9aa5-4c2d15fddbe9" xsi:nil="true"/>
    <BasedOnRevisionId xmlns="71d29222-2c5f-45ad-9aa5-4c2d15fddbe9">Not Defined</BasedOnRevisionId>
  </documentManagement>
</p:properties>
</file>

<file path=customXml/item43.xml><?xml version="1.0" encoding="utf-8"?>
<TemplafySlideFormConfiguration><![CDATA[{"formFields":[],"formDataEntries":[]}]]></TemplafySlideFormConfiguration>
</file>

<file path=customXml/item44.xml><?xml version="1.0" encoding="utf-8"?>
<TemplafySlideTemplateConfiguration><![CDATA[{"slideVersion":1,"isValidatorEnabled":false,"isLocked":false,"elementsMetadata":[],"slideId":"1273118707855917065","enableDocumentContentUpdater":false,"version":"2.0"}]]></TemplafySlideTemplateConfiguration>
</file>

<file path=customXml/item45.xml><?xml version="1.0" encoding="utf-8"?>
<ct:contentTypeSchema xmlns:ct="http://schemas.microsoft.com/office/2006/metadata/contentType" xmlns:ma="http://schemas.microsoft.com/office/2006/metadata/properties/metaAttributes" ct:_="" ma:_="" ma:contentTypeName="ABB Template" ma:contentTypeID="0x010100C73238EC1C55483BBB279E4E8C27D02E0100BB91C0F054DFB449B6CF054D7AD1ED9E" ma:contentTypeVersion="5" ma:contentTypeDescription="Opret et nyt dokument." ma:contentTypeScope="" ma:versionID="95480016f5dae8e6d3acb0fc797db5cc">
  <xsd:schema xmlns:xsd="http://www.w3.org/2001/XMLSchema" xmlns:xs="http://www.w3.org/2001/XMLSchema" xmlns:p="http://schemas.microsoft.com/office/2006/metadata/properties" xmlns:ns2="71d29222-2c5f-45ad-9aa5-4c2d15fddbe9" targetNamespace="http://schemas.microsoft.com/office/2006/metadata/properties" ma:root="true" ma:fieldsID="11712ccaf642d05e482a6a247e4bc6ed" ns2:_="">
    <xsd:import namespace="71d29222-2c5f-45ad-9aa5-4c2d15fddbe9"/>
    <xsd:element name="properties">
      <xsd:complexType>
        <xsd:sequence>
          <xsd:element name="documentManagement">
            <xsd:complexType>
              <xsd:all>
                <xsd:element ref="ns2:ABB_Coll_DocumentId"/>
                <xsd:element ref="ns2:na4369807a744182aff6832bcef961df" minOccurs="0"/>
                <xsd:element ref="ns2:TaxCatchAll" minOccurs="0"/>
                <xsd:element ref="ns2:TaxCatchAllLabel" minOccurs="0"/>
                <xsd:element ref="ns2:ABB_Coll_DocumentRevisionId"/>
                <xsd:element ref="ns2:ABB_Coll_LifecycleStatus"/>
                <xsd:element ref="ns2:o8cb8facb2054f9d919ea0674048ef40" minOccurs="0"/>
                <xsd:element ref="ns2:ABB_Coll_PreparedByPerson"/>
                <xsd:element ref="ns2:ABB_Coll_PreparedDate" minOccurs="0"/>
                <xsd:element ref="ns2:ABB_Coll_SecurityLevel"/>
                <xsd:element ref="ns2:ABB_Coll_ApprovalDate" minOccurs="0"/>
                <xsd:element ref="ns2:ABB_Coll_ApprovedByPerson" minOccurs="0"/>
                <xsd:element ref="ns2:ABB_Coll_DocumentPartID" minOccurs="0"/>
                <xsd:element ref="ns2:ABB_Coll_OwningOrganization" minOccurs="0"/>
                <xsd:element ref="ns2:ABB_Coll_RetentionDate" minOccurs="0"/>
                <xsd:element ref="ns2:ABB_Coll_RevisionText" minOccurs="0"/>
                <xsd:element ref="ns2:ABB_Coll_TitleEnglish" minOccurs="0"/>
                <xsd:element ref="ns2:BasedOnDocumentId" minOccurs="0"/>
                <xsd:element ref="ns2:BasedOnLanguageCode" minOccurs="0"/>
                <xsd:element ref="ns2:BasedOnRevisionId" minOccurs="0"/>
                <xsd:element ref="ns2:CombinedDocumentId" minOccurs="0"/>
                <xsd:element ref="ns2:Notes1" minOccurs="0"/>
                <xsd:element ref="ns2:SupplementaryTitle" minOccurs="0"/>
                <xsd:element ref="ns2:BasedOnDocumentPar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d29222-2c5f-45ad-9aa5-4c2d15fddbe9" elementFormDefault="qualified">
    <xsd:import namespace="http://schemas.microsoft.com/office/2006/documentManagement/types"/>
    <xsd:import namespace="http://schemas.microsoft.com/office/infopath/2007/PartnerControls"/>
    <xsd:element name="ABB_Coll_DocumentId" ma:index="8" ma:displayName="Document ID" ma:internalName="ABB_Coll_DocumentId" ma:readOnly="false">
      <xsd:simpleType>
        <xsd:restriction base="dms:Text">
          <xsd:maxLength value="32"/>
        </xsd:restriction>
      </xsd:simpleType>
    </xsd:element>
    <xsd:element name="na4369807a744182aff6832bcef961df" ma:index="9" ma:taxonomy="true" ma:internalName="na4369807a744182aff6832bcef961df" ma:taxonomyFieldName="ABB_Coll_DocumentKind" ma:displayName="Document Kind" ma:readOnly="false" ma:default="" ma:fieldId="{7a436980-7a74-4182-aff6-832bcef961df}" ma:sspId="13e722c5-bebe-4801-a6ac-67aa35eba088" ma:termSetId="9fcef174-6530-482d-8615-b6a04facd027"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f605c55b-e380-4476-ac60-21537dde0012}" ma:internalName="TaxCatchAll" ma:showField="CatchAllData" ma:web="2e551aff-ed8b-4a86-bed0-b4a629a556c3">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f605c55b-e380-4476-ac60-21537dde0012}" ma:internalName="TaxCatchAllLabel" ma:readOnly="true" ma:showField="CatchAllDataLabel" ma:web="2e551aff-ed8b-4a86-bed0-b4a629a556c3">
      <xsd:complexType>
        <xsd:complexContent>
          <xsd:extension base="dms:MultiChoiceLookup">
            <xsd:sequence>
              <xsd:element name="Value" type="dms:Lookup" maxOccurs="unbounded" minOccurs="0" nillable="true"/>
            </xsd:sequence>
          </xsd:extension>
        </xsd:complexContent>
      </xsd:complexType>
    </xsd:element>
    <xsd:element name="ABB_Coll_DocumentRevisionId" ma:index="13" ma:displayName="Revision" ma:default="A" ma:internalName="ABB_Coll_DocumentRevisionId" ma:readOnly="false">
      <xsd:simpleType>
        <xsd:restriction base="dms:Text">
          <xsd:maxLength value="10"/>
        </xsd:restriction>
      </xsd:simpleType>
    </xsd:element>
    <xsd:element name="ABB_Coll_LifecycleStatus" ma:index="14" ma:displayName="Lifecycle Status" ma:default="Draft" ma:internalName="ABB_Coll_LifecycleStatus" ma:readOnly="false">
      <xsd:simpleType>
        <xsd:restriction base="dms:Choice">
          <xsd:enumeration value="Draft"/>
          <xsd:enumeration value="In review"/>
          <xsd:enumeration value="Approved"/>
          <xsd:enumeration value="Withdrawn"/>
        </xsd:restriction>
      </xsd:simpleType>
    </xsd:element>
    <xsd:element name="o8cb8facb2054f9d919ea0674048ef40" ma:index="15" ma:taxonomy="true" ma:internalName="o8cb8facb2054f9d919ea0674048ef40" ma:taxonomyFieldName="ABB_Coll_LanguageCode" ma:displayName="Language Code" ma:readOnly="false" ma:default="" ma:fieldId="{88cb8fac-b205-4f9d-919e-a0674048ef40}" ma:sspId="13e722c5-bebe-4801-a6ac-67aa35eba088" ma:termSetId="0a7cdf19-023e-497a-aaf4-2d3440a665f2" ma:anchorId="00000000-0000-0000-0000-000000000000" ma:open="false" ma:isKeyword="false">
      <xsd:complexType>
        <xsd:sequence>
          <xsd:element ref="pc:Terms" minOccurs="0" maxOccurs="1"/>
        </xsd:sequence>
      </xsd:complexType>
    </xsd:element>
    <xsd:element name="ABB_Coll_PreparedByPerson" ma:index="17" ma:displayName="Prepared By Person" ma:internalName="ABB_Coll_PreparedByPerson" ma:readOnly="false">
      <xsd:simpleType>
        <xsd:restriction base="dms:Text">
          <xsd:maxLength value="255"/>
        </xsd:restriction>
      </xsd:simpleType>
    </xsd:element>
    <xsd:element name="ABB_Coll_PreparedDate" ma:index="18" nillable="true" ma:displayName="Prepared Date" ma:format="DateOnly" ma:internalName="ABB_Coll_PreparedDate" ma:readOnly="false">
      <xsd:simpleType>
        <xsd:restriction base="dms:DateTime"/>
      </xsd:simpleType>
    </xsd:element>
    <xsd:element name="ABB_Coll_SecurityLevel" ma:index="19" ma:displayName="Security Level" ma:default="Internal" ma:internalName="ABB_Coll_SecurityLevel" ma:readOnly="false">
      <xsd:simpleType>
        <xsd:restriction base="dms:Choice">
          <xsd:enumeration value="Public"/>
          <xsd:enumeration value="Internal"/>
          <xsd:enumeration value="Confidential"/>
          <xsd:enumeration value="Strictly Confidential"/>
        </xsd:restriction>
      </xsd:simpleType>
    </xsd:element>
    <xsd:element name="ABB_Coll_ApprovalDate" ma:index="20" nillable="true" ma:displayName="Approval Date" ma:format="DateOnly" ma:internalName="ABB_Coll_ApprovalDate" ma:readOnly="false">
      <xsd:simpleType>
        <xsd:restriction base="dms:DateTime"/>
      </xsd:simpleType>
    </xsd:element>
    <xsd:element name="ABB_Coll_ApprovedByPerson" ma:index="21" nillable="true" ma:displayName="Approved By Person" ma:internalName="ABB_Coll_ApprovedByPerson" ma:readOnly="false">
      <xsd:simpleType>
        <xsd:restriction base="dms:Text">
          <xsd:maxLength value="100"/>
        </xsd:restriction>
      </xsd:simpleType>
    </xsd:element>
    <xsd:element name="ABB_Coll_DocumentPartID" ma:index="22" nillable="true" ma:displayName="Document Part ID" ma:internalName="ABB_Coll_DocumentPartID" ma:readOnly="false">
      <xsd:simpleType>
        <xsd:restriction base="dms:Text">
          <xsd:maxLength value="32"/>
        </xsd:restriction>
      </xsd:simpleType>
    </xsd:element>
    <xsd:element name="ABB_Coll_OwningOrganization" ma:index="23" nillable="true" ma:displayName="Owning Organization" ma:internalName="ABB_Coll_OwningOrganization" ma:readOnly="false">
      <xsd:simpleType>
        <xsd:restriction base="dms:Text">
          <xsd:maxLength value="80"/>
        </xsd:restriction>
      </xsd:simpleType>
    </xsd:element>
    <xsd:element name="ABB_Coll_RetentionDate" ma:index="24" nillable="true" ma:displayName="Retention Date" ma:format="DateOnly" ma:internalName="ABB_Coll_RetentionDate" ma:readOnly="false">
      <xsd:simpleType>
        <xsd:restriction base="dms:DateTime"/>
      </xsd:simpleType>
    </xsd:element>
    <xsd:element name="ABB_Coll_RevisionText" ma:index="25" nillable="true" ma:displayName="Revision Text" ma:internalName="ABB_Coll_RevisionText" ma:readOnly="false">
      <xsd:simpleType>
        <xsd:restriction base="dms:Note">
          <xsd:maxLength value="255"/>
        </xsd:restriction>
      </xsd:simpleType>
    </xsd:element>
    <xsd:element name="ABB_Coll_TitleEnglish" ma:index="26" nillable="true" ma:displayName="Title English" ma:internalName="ABB_Coll_TitleEnglish" ma:readOnly="false">
      <xsd:simpleType>
        <xsd:restriction base="dms:Text"/>
      </xsd:simpleType>
    </xsd:element>
    <xsd:element name="BasedOnDocumentId" ma:index="27" nillable="true" ma:displayName="Based On Document Id" ma:default="Not Defined" ma:internalName="BasedOnDocumentId">
      <xsd:simpleType>
        <xsd:restriction base="dms:Text"/>
      </xsd:simpleType>
    </xsd:element>
    <xsd:element name="BasedOnLanguageCode" ma:index="28" nillable="true" ma:displayName="Based On Language Code" ma:default="EN" ma:internalName="BasedOnLanguageCode">
      <xsd:simpleType>
        <xsd:restriction base="dms:Text">
          <xsd:maxLength value="5"/>
        </xsd:restriction>
      </xsd:simpleType>
    </xsd:element>
    <xsd:element name="BasedOnRevisionId" ma:index="29" nillable="true" ma:displayName="Based On Document Revision Id" ma:default="Not Defined" ma:internalName="BasedOnRevisionId">
      <xsd:simpleType>
        <xsd:restriction base="dms:Text">
          <xsd:maxLength value="255"/>
        </xsd:restriction>
      </xsd:simpleType>
    </xsd:element>
    <xsd:element name="CombinedDocumentId" ma:index="30" nillable="true" ma:displayName="Combined Id" ma:internalName="CombinedDocumentId">
      <xsd:simpleType>
        <xsd:restriction base="dms:Text"/>
      </xsd:simpleType>
    </xsd:element>
    <xsd:element name="Notes1" ma:index="31" nillable="true" ma:displayName="Notes" ma:internalName="Notes1">
      <xsd:simpleType>
        <xsd:restriction base="dms:Note">
          <xsd:maxLength value="255"/>
        </xsd:restriction>
      </xsd:simpleType>
    </xsd:element>
    <xsd:element name="SupplementaryTitle" ma:index="32" nillable="true" ma:displayName="Supplementary Title" ma:default="Not Defined" ma:internalName="SupplementaryTitle">
      <xsd:simpleType>
        <xsd:restriction base="dms:Text"/>
      </xsd:simpleType>
    </xsd:element>
    <xsd:element name="BasedOnDocumentPartId" ma:index="33" nillable="true" ma:displayName="Based On Document Part Id" ma:internalName="BasedOnDocumentPartId">
      <xsd:simpleType>
        <xsd:restriction base="dms:Text">
          <xsd:maxLength value="32"/>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6.xml><?xml version="1.0" encoding="utf-8"?>
<TemplafySlideFormConfiguration><![CDATA[{"formFields":[],"formDataEntries":[]}]]></TemplafySlideFormConfiguration>
</file>

<file path=customXml/item47.xml><?xml version="1.0" encoding="utf-8"?>
<TemplafySlideFormConfiguration><![CDATA[{"formFields":[],"formDataEntries":[]}]]></TemplafySlideFormConfiguration>
</file>

<file path=customXml/item48.xml><?xml version="1.0" encoding="utf-8"?>
<TemplafySlideFormConfiguration><![CDATA[{"formFields":[],"formDataEntries":[]}]]></TemplafySlideFormConfiguration>
</file>

<file path=customXml/item49.xml><?xml version="1.0" encoding="utf-8"?>
<TemplafySlideTemplateConfiguration><![CDATA[{"slideVersion":1,"isValidatorEnabled":false,"isLocked":false,"elementsMetadata":[],"slideId":"637850347537440597","enableDocumentContentUpdater":true,"version":"2.0"}]]></TemplafySlideTemplateConfiguration>
</file>

<file path=customXml/item50.xml><?xml version="1.0" encoding="utf-8"?>
<TemplafySlideFormConfiguration><![CDATA[{"formFields":[],"formDataEntries":[]}]]></TemplafySlideFormConfiguration>
</file>

<file path=customXml/item51.xml><?xml version="1.0" encoding="utf-8"?>
<TemplafySlideFormConfiguration><![CDATA[{"formFields":[],"formDataEntries":[]}]]></TemplafySlideFormConfiguration>
</file>

<file path=customXml/item52.xml><?xml version="1.0" encoding="utf-8"?>
<TemplafySlideFormConfiguration><![CDATA[{"formFields":[],"formDataEntries":[]}]]></TemplafySlideFormConfiguration>
</file>

<file path=customXml/item53.xml><?xml version="1.0" encoding="utf-8"?>
<TemplafySlideTemplateConfiguration><![CDATA[{"slideVersion":1,"isValidatorEnabled":false,"isLocked":false,"elementsMetadata":[],"slideId":"637850347537440597","enableDocumentContentUpdater":true,"version":"2.0"}]]></TemplafySlideTemplateConfiguration>
</file>

<file path=customXml/item54.xml><?xml version="1.0" encoding="utf-8"?>
<TemplafySlideFormConfiguration><![CDATA[{"formFields":[],"formDataEntries":[]}]]></TemplafySlideFormConfiguration>
</file>

<file path=customXml/item55.xml><?xml version="1.0" encoding="utf-8"?>
<TemplafySlideTemplateConfiguration><![CDATA[{"slideVersion":1,"isValidatorEnabled":false,"isLocked":false,"elementsMetadata":[],"slideId":"637850347537440597","enableDocumentContentUpdater":true,"version":"2.0"}]]></TemplafySlideTemplateConfiguration>
</file>

<file path=customXml/item56.xml><?xml version="1.0" encoding="utf-8"?>
<TemplafySlideFormConfiguration><![CDATA[{"formFields":[],"formDataEntries":[]}]]></TemplafySlideFormConfiguration>
</file>

<file path=customXml/item57.xml><?xml version="1.0" encoding="utf-8"?>
<TemplafySlideTemplateConfiguration><![CDATA[{"slideVersion":1,"isValidatorEnabled":false,"isLocked":false,"elementsMetadata":[],"slideId":"637850347537440597","enableDocumentContentUpdater":true,"version":"2.0"}]]></TemplafySlideTemplateConfiguration>
</file>

<file path=customXml/item58.xml><?xml version="1.0" encoding="utf-8"?>
<TemplafySlideFormConfiguration><![CDATA[{"formFields":[],"formDataEntries":[]}]]></TemplafySlideFormConfiguration>
</file>

<file path=customXml/item59.xml><?xml version="1.0" encoding="utf-8"?>
<TemplafySlideTemplateConfiguration><![CDATA[{"slideVersion":1,"isValidatorEnabled":false,"isLocked":false,"elementsMetadata":[],"slideId":"637850347537440597","enableDocumentContentUpdater":true,"version":"2.0"}]]></TemplafySlideTemplateConfiguration>
</file>

<file path=customXml/item60.xml><?xml version="1.0" encoding="utf-8"?>
<TemplafySlideTemplateConfiguration><![CDATA[{"slideVersion":10,"isValidatorEnabled":false,"isLocked":false,"elementsMetadata":[],"slideId":"1089809263054290946","enableDocumentContentUpdater":false,"version":"2.0"}]]></TemplafySlideTemplateConfiguration>
</file>

<file path=customXml/item61.xml><?xml version="1.0" encoding="utf-8"?>
<TemplafySlideFormConfiguration><![CDATA[{"formFields":[],"formDataEntries":[]}]]></TemplafySlideFormConfiguration>
</file>

<file path=customXml/item62.xml><?xml version="1.0" encoding="utf-8"?>
<TemplafySlideTemplateConfiguration><![CDATA[{"slideVersion":1,"isValidatorEnabled":false,"isLocked":false,"elementsMetadata":[],"slideId":"637850347537440597","enableDocumentContentUpdater":true,"version":"2.0"}]]></TemplafySlideTemplateConfiguration>
</file>

<file path=customXml/item63.xml><?xml version="1.0" encoding="utf-8"?>
<TemplafySlideTemplateConfiguration><![CDATA[{"slideVersion":1,"isValidatorEnabled":false,"isLocked":false,"elementsMetadata":[],"slideId":"637850347537440597","enableDocumentContentUpdater":true,"version":"2.0"}]]></TemplafySlideTemplateConfiguration>
</file>

<file path=customXml/item64.xml><?xml version="1.0" encoding="utf-8"?>
<TemplafySlideFormConfiguration><![CDATA[{"formFields":[],"formDataEntries":[]}]]></TemplafySlideFormConfiguration>
</file>

<file path=customXml/item65.xml><?xml version="1.0" encoding="utf-8"?>
<TemplafySlideTemplateConfiguration><![CDATA[{"slideVersion":1,"isValidatorEnabled":false,"isLocked":false,"elementsMetadata":[],"slideId":"637850347537440597","enableDocumentContentUpdater":true,"version":"2.0"}]]></TemplafySlideTemplateConfiguration>
</file>

<file path=customXml/item66.xml><?xml version="1.0" encoding="utf-8"?>
<TemplafySlideTemplateConfiguration><![CDATA[{"slideVersion":1,"isValidatorEnabled":false,"isLocked":false,"elementsMetadata":[],"slideId":"637850347537440597","enableDocumentContentUpdater":true,"version":"2.0"}]]></TemplafySlideTemplateConfiguration>
</file>

<file path=customXml/item67.xml><?xml version="1.0" encoding="utf-8"?>
<TemplafySlideFormConfiguration><![CDATA[{"formFields":[],"formDataEntries":[]}]]></TemplafySlideFormConfiguration>
</file>

<file path=customXml/item68.xml><?xml version="1.0" encoding="utf-8"?>
<TemplafySlideFormConfiguration><![CDATA[{"formFields":[],"formDataEntries":[]}]]></TemplafySlideFormConfiguration>
</file>

<file path=customXml/item69.xml><?xml version="1.0" encoding="utf-8"?>
<TemplafySlideTemplateConfiguration><![CDATA[{"slideVersion":1,"isValidatorEnabled":false,"isLocked":false,"elementsMetadata":[],"slideId":"637850347537440597","enableDocumentContentUpdater":true,"version":"2.0"}]]></TemplafySlideTemplateConfiguration>
</file>

<file path=customXml/item70.xml><?xml version="1.0" encoding="utf-8"?>
<Update>
  <Cmd case="SkabelonDesign.DocumentData:DefineData" variableName="DocumentRevisionIdLabelAndValue">
    <Doc.CustomXml.ABB_Coll_DocumentRevisionId>
      <s><![CDATA[Rev.: ]]></s>
      <Doc.CustomXml.ABB_Coll_DocumentRevisionId/>
    </Doc.CustomXml.ABB_Coll_DocumentRevisionId>
    <s/>
  </Cmd>
  <Cmd case="SkabelonDesign.DocumentData:DefineData" variableName="PPMetadata">
    <Doc.CustomXml.ABB_Coll_DocumentId>
      <s><![CDATA[Document ID: ]]></s>
      <Doc.CustomXml.ABB_Coll_DocumentId/>
    </Doc.CustomXml.ABB_Coll_DocumentId>
    <s/>
  </Cmd>
  <Cmd case="SkabelonDesign.DocumentData:DefineData" variableName="SecurityLevel">
    <Doc.CustomXml.ABB_Coll_SecurityLevel>
      <Doc.CustomXml.ABB_Coll_SecurityLevel/>
    </Doc.CustomXml.ABB_Coll_SecurityLevel>
    <s/>
  </Cmd>
  <Cmd case="BaseExtensions:If" if-1-type="DOCUMENTDATA" if-1-key="SecurityLevel" if-1-value="Internal">
    <True>
      <Cmd case="BaseExtensions:show-hide-pp" show="True" ShapeNames="Internal"/>
      <Cmd case="BaseExtensions:show-hide-pp" show="False" ShapeNames="Confidential"/>
      <Cmd case="BaseExtensions:show-hide-pp" show="False" ShapeNames="Strictly"/>
      <Cmd case="BaseExtensions:show-hide-pp" show="False" ShapeNames="Public"/>
    </True>
  </Cmd>
  <Cmd case="BaseExtensions:If" if-1-type="DOCUMENTDATA" if-1-key="SecurityLevel" if-1-value="Confidential">
    <True>
      <Cmd case="BaseExtensions:show-hide-pp" show="False" ShapeNames="Internal"/>
      <Cmd case="BaseExtensions:show-hide-pp" show="True" ShapeNames="Confidential"/>
      <Cmd case="BaseExtensions:show-hide-pp" show="False" ShapeNames="Strictly"/>
      <Cmd case="BaseExtensions:show-hide-pp" show="False" ShapeNames="Public"/>
    </True>
  </Cmd>
  <Cmd case="BaseExtensions:If" if-1-type="DOCUMENTDATA" if-1-key="SecurityLevel" if-1-value="Strictly Confidential">
    <True>
      <Cmd case="BaseExtensions:show-hide-pp" show="False" ShapeNames="Internal"/>
      <Cmd case="BaseExtensions:show-hide-pp" show="False" ShapeNames="Confidential"/>
      <Cmd case="BaseExtensions:show-hide-pp" show="True" ShapeNames="Strictly"/>
      <Cmd case="BaseExtensions:show-hide-pp" show="False" ShapeNames="Public"/>
    </True>
  </Cmd>
  <Cmd case="BaseExtensions:If" if-1-type="DOCUMENTDATA" if-1-key="SecurityLevel" if-1-value="Public">
    <True>
      <Cmd case="BaseExtensions:show-hide-pp" show="False" ShapeNames="Internal"/>
      <Cmd case="BaseExtensions:show-hide-pp" show="False" ShapeNames="Confidential"/>
      <Cmd case="BaseExtensions:show-hide-pp" show="False" ShapeNames="Strictly"/>
      <Cmd case="BaseExtensions:show-hide-pp" show="True" ShapeNames="Public"/>
    </True>
  </Cmd>
  <Cmd case="BaseExtensions:If" if-1-type="docpropmap" if-1-key="TemplafyTenantId" if-1-value="+abb;+abbqa">
    <True>
      <Cmd case="BaseExtensions:find-shape-bring-to-front" copyDelete="true" layout-1-name="Cover C (light photo)" shape-1-name-1="Revision" shape-1-name-2="Copyright" shape-1-name-3="DocumentID" shape-1-name-4="Logo" shape-1-name-5="Classification" layout-2-name="Cover D (dark photo)" shape-2-name-1="Revision" shape-2-name-2="Copyright" shape-2-name-3="DocumentID" shape-2-name-4="Logo" shape-2-name-5="Classification" layout-3-name="Cover E" shape-3-name-1="Classification" layout-4-name="Cover F" shape-4-name-1="Classification" shape-4-name-2="Logo"/>
    </True>
  </Cmd>
  <Cmd case="BaseExtensions:If" if-1-type="documentprop" if-1-key="hideDate" if-1-value="True">
    <True>
      <cmd case="BaseExtensions:show-hide-pp" show="true" ShapeNames="Date dynamic" ToggleOnActiveSlide="false"/>
    </True>
    <False>
      <cmd case="BaseExtensions:show-hide-pp" show="false" ShapeNames="Date dynamic" ToggleOnActiveSlide="false"/>
    </False>
  </Cmd>
  <Cmd case="BaseExtensions:If" if-1-type="documentprop" if-1-key="hideSlideNumber" if-1-value="True">
    <True>
      <cmd case="BaseExtensions:show-hide-pp" show="true" ShapeNames="Slide number" ToggleOnActiveSlide="false"/>
    </True>
    <False>
      <cmd case="BaseExtensions:show-hide-pp" show="false" ShapeNames="Slide number" ToggleOnActiveSlide="false"/>
    </False>
  </Cmd>
  <Cmd case="BaseExtensions:If" if-1-type="documentprop" if-1-key="hideCopyright" if-1-value="True">
    <True>
      <Cmd case="BaseExtensions:show-hide-pp" show="true" ShapeNames="CopyrightText" ToggleOnActiveSlide="false"/>
    </True>
    <False>
      <Cmd case="BaseExtensions:show-hide-pp" show="false" ShapeNames="CopyrightText" ToggleOnActiveSlide="false"/>
    </False>
  </Cmd>
  <Cmd case="BaseExtensions:If" if-1-type="documentprop" if-1-key="hideLogo" if-1-value="True">
    <True>
      <Cmd case="BaseExtensions:show-hide-pp" show="true" ShapeNames="LogoFooter" ToggleOnActiveSlide="false"/>
    </True>
    <False>
      <Cmd case="BaseExtensions:show-hide-pp" show="false" ShapeNames="LogoFooter" ToggleOnActiveSlide="false"/>
    </False>
  </Cmd>
</Update>
</file>

<file path=customXml/item71.xml><?xml version="1.0" encoding="utf-8"?>
<TemplafySlideTemplateConfiguration><![CDATA[{"slideVersion":1,"isValidatorEnabled":false,"isLocked":false,"elementsMetadata":[],"slideId":"637850347537440597","enableDocumentContentUpdater":true,"version":"2.0"}]]></TemplafySlideTemplateConfiguration>
</file>

<file path=customXml/item72.xml><?xml version="1.0" encoding="utf-8"?>
<TemplafySlideTemplateConfiguration><![CDATA[{"slideVersion":1,"isValidatorEnabled":false,"isLocked":false,"elementsMetadata":[],"slideId":"637850347537440597","enableDocumentContentUpdater":true,"version":"2.0"}]]></TemplafySlideTemplateConfiguration>
</file>

<file path=customXml/item73.xml><?xml version="1.0" encoding="utf-8"?>
<TemplafyFormConfiguration><![CDATA[{"formFields":[{"required":false,"placeholder":"","lines":1,"defaultValue":"","shareValue":false,"type":"textBox","name":"DocumentID","label":"Document ID"},{"required":false,"placeholder":"","lines":1,"defaultValue":"","shareValue":false,"type":"textBox","name":"DocumentTitle","label":"Document Title"},{"required":false,"placeholder":"","lines":1,"shareValue":false,"type":"textBox","name":"ProjectName","label":"Project Name"},{"required":false,"maxLength":10,"placeholder":"","lines":1,"defaultValue":"","shareValue":false,"type":"textBox","name":"Revision","label":"Revision"},{"required":false,"shareValue":false,"type":"datePicker","name":"ApprovalDate","label":"Approval Date"},{"required":false,"placeholder":"","lines":1,"shareValue":false,"type":"textBox","name":"ApprovedByPerson","label":"Approved By Person"},{"required":false,"shareValue":false,"type":"datePicker","name":"PreparedDate","label":"Displayed Date"},{"required":false,"placeholder":"","lines":1,"defaultValue":"","shareValue":false,"type":"textBox","name":"PreparedByPerson","label":"Prepared By Person"},{"distinct":false,"hideIfNoUserInteractionRequired":false,"required":false,"defaultValue":"Presentation","autoSelectFirstOption":false,"shareValue":false,"type":"dropDown","dataSourceName":"DocumentKinds","dataSourceFieldName":"DocumentKind","name":"DocumentKind","label":"Document Kind"},{"distinct":false,"hideIfNoUserInteractionRequired":false,"required":false,"defaultValue":"en","autoSelectFirstOption":false,"shareValue":false,"type":"dropDown","dataSourceName":"LanguageCodes","dataSourceFieldName":"Name","name":"Language","label":"Language"},{"distinct":false,"hideIfNoUserInteractionRequired":false,"required":false,"defaultValue":"Draft","autoSelectFirstOption":false,"shareValue":false,"type":"dropDown","dataSourceName":"LifeCycleStatus","dataSourceFieldName":"Name","name":"LifeCycleStatus","label":"Life Cycle Status"},{"required":false,"placeholder":"","lines":1,"defaultValue":"","shareValue":false,"type":"textBox","name":"OwningOrganization","label":"Owning Organization"},{"distinct":false,"hideIfNoUserInteractionRequired":false,"required":false,"defaultValue":"1 Blank / No selection","autoSelectFirstOption":false,"shareValue":false,"type":"dropDown","dataSourceName":"SecurityLevels","dataSourceFieldName":"Name","name":"SecurityLevel","label":"Security Level"},{"helpTexts":{},"spacing":{},"type":"instructions","name":"PleaseSelectWhichFooterElementsDoYouWantToInclude","label":"Please select which footer elements do you want to include: "},{"defaultValue":{"fixedValue":true},"helpTexts":{},"spacing":{},"shareValue":false,"type":"checkBox","name":"Date","label":"Date"},{"defaultValue":{"fixedValue":true},"helpTexts":{},"spacing":{},"shareValue":false,"type":"checkBox","name":"SlideNumber","label":"Slide number"},{"defaultValue":{"fixedValue":true},"helpTexts":{},"spacing":{},"shareValue":false,"type":"checkBox","name":"Copyright","label":"Copyright"},{"defaultValue":{"fixedValue":true},"helpTexts":{},"spacing":{},"shareValue":false,"type":"checkBox","name":"Logo","label":"Logo"}],"formDataEntries":[{"name":"DocumentID","value":"npIDexmnRzOcjhpjclFbEw=="},{"name":"DocumentTitle","value":"npIDexmnRzOcjhpjclFbEw=="},{"name":"Revision","value":"npIDexmnRzOcjhpjclFbEw=="},{"name":"PreparedByPerson","value":"npIDexmnRzOcjhpjclFbEw=="},{"name":"DocumentKind","value":"EqfNdjmDLMD5/9QAKm3UDaCkF7Q4ZKW1Cg5g5MojjLk="},{"name":"Language","value":"nVWUwVCH4hPlxqXy4HP9YtfdIMCGVn0BS77jADLFKoo="},{"name":"LifeCycleStatus","value":"QnWOujKLJp1RvJFaXvBl6HPTKUr9NiUrF8/eA/+Hz0E="},{"name":"OwningOrganization","value":"npIDexmnRzOcjhpjclFbEw=="},{"name":"SecurityLevel","value":"AjUfbU7fcmJ9ahnATTBBemZ2fau3JMwZtl4s3Acf4Qc="},{"name":"Date","value":"/qSOYQOhULkeur4k+TWcKw=="},{"name":"SlideNumber","value":"/qSOYQOhULkeur4k+TWcKw=="},{"name":"Copyright","value":"/qSOYQOhULkeur4k+TWcKw=="},{"name":"Logo","value":"/qSOYQOhULkeur4k+TWcKw=="}]}]]></TemplafyFormConfiguration>
</file>

<file path=customXml/item74.xml><?xml version="1.0" encoding="utf-8"?>
<TemplafySlideFormConfiguration><![CDATA[{"formFields":[],"formDataEntries":[]}]]></TemplafySlideFormConfiguration>
</file>

<file path=customXml/item75.xml><?xml version="1.0" encoding="utf-8"?>
<TemplafySlideFormConfiguration><![CDATA[{"formFields":[],"formDataEntries":[]}]]></TemplafySlideFormConfiguration>
</file>

<file path=customXml/item76.xml><?xml version="1.0" encoding="utf-8"?>
<TemplafySlideFormConfiguration><![CDATA[{"formFields":[],"formDataEntries":[]}]]></TemplafySlideFormConfiguration>
</file>

<file path=customXml/item77.xml><?xml version="1.0" encoding="utf-8"?>
<TemplafySlideTemplateConfiguration><![CDATA[{"slideVersion":1,"isValidatorEnabled":false,"isLocked":false,"elementsMetadata":[],"slideId":"637850347537440597","enableDocumentContentUpdater":true,"version":"2.0"}]]></TemplafySlideTemplateConfiguration>
</file>

<file path=customXml/item78.xml><?xml version="1.0" encoding="utf-8"?>
<TemplafySlideFormConfiguration><![CDATA[{"formFields":[],"formDataEntries":[]}]]></TemplafySlideFormConfiguration>
</file>

<file path=customXml/item79.xml><?xml version="1.0" encoding="utf-8"?>
<TemplafySlideTemplateConfiguration><![CDATA[{"slideVersion":1,"isValidatorEnabled":false,"isLocked":false,"elementsMetadata":[],"slideId":"637850347537440597","enableDocumentContentUpdater":true,"version":"2.0"}]]></TemplafySlideTemplateConfiguration>
</file>

<file path=customXml/item80.xml><?xml version="1.0" encoding="utf-8"?>
<TemplafySlideTemplateConfiguration><![CDATA[{"slideVersion":10,"isValidatorEnabled":false,"isLocked":false,"elementsMetadata":[{"type":"shape","elementConfiguration":{"width":"4.25 cm","height":"0.7 cm","image":"{{Form.SecurityLevel.Classification}}","type":"image","disableUpdates":false}}],"slideId":"1089809263054290944","enableDocumentContentUpdater":false,"version":"2.0"}]]></TemplafySlideTemplateConfiguration>
</file>

<file path=customXml/item81.xml><?xml version="1.0" encoding="utf-8"?>
<TemplafySlideFormConfiguration><![CDATA[{"formFields":[],"formDataEntries":[]}]]></TemplafySlideFormConfiguration>
</file>

<file path=customXml/item82.xml><?xml version="1.0" encoding="utf-8"?>
<TemplafySlideFormConfiguration><![CDATA[{"formFields":[],"formDataEntries":[]}]]></TemplafySlideFormConfiguration>
</file>

<file path=customXml/item83.xml><?xml version="1.0" encoding="utf-8"?>
<TemplafySlideTemplateConfiguration><![CDATA[{"slideVersion":1,"isValidatorEnabled":false,"isLocked":false,"elementsMetadata":[],"slideId":"637850347537440597","enableDocumentContentUpdater":true,"version":"2.0"}]]></TemplafySlideTemplateConfiguration>
</file>

<file path=customXml/item84.xml><?xml version="1.0" encoding="utf-8"?>
<TemplafySlideTemplateConfiguration><![CDATA[{"slideVersion":1,"isValidatorEnabled":false,"isLocked":false,"elementsMetadata":[],"slideId":"637850347537440597","enableDocumentContentUpdater":true,"version":"2.0"}]]></TemplafySlideTemplateConfiguration>
</file>

<file path=customXml/item85.xml><?xml version="1.0" encoding="utf-8"?>
<TemplafySlideFormConfiguration><![CDATA[{"formFields":[],"formDataEntries":[]}]]></TemplafySlideFormConfiguration>
</file>

<file path=customXml/item86.xml><?xml version="1.0" encoding="utf-8"?>
<TemplafySlideFormConfiguration><![CDATA[{"formFields":[],"formDataEntries":[]}]]></TemplafySlideFormConfiguration>
</file>

<file path=customXml/item87.xml><?xml version="1.0" encoding="utf-8"?>
<TemplafySlideTemplateConfiguration><![CDATA[{"slideVersion":1,"isValidatorEnabled":false,"isLocked":false,"elementsMetadata":[],"slideId":"637850347537440597","enableDocumentContentUpdater":true,"version":"2.0"}]]></TemplafySlideTemplateConfiguration>
</file>

<file path=customXml/item88.xml><?xml version="1.0" encoding="utf-8"?>
<TemplafySlideFormConfiguration><![CDATA[{"formFields":[],"formDataEntries":[]}]]></TemplafySlideFormConfiguration>
</file>

<file path=customXml/item89.xml><?xml version="1.0" encoding="utf-8"?>
<TemplafySlideFormConfiguration><![CDATA[{"formFields":[],"formDataEntries":[]}]]></TemplafySlideFormConfiguration>
</file>

<file path=customXml/item90.xml><?xml version="1.0" encoding="utf-8"?>
<TemplafySlideFormConfiguration><![CDATA[{"formFields":[],"formDataEntries":[]}]]></TemplafySlideFormConfiguration>
</file>

<file path=customXml/item91.xml><?xml version="1.0" encoding="utf-8"?>
<TemplafySlideTemplateConfiguration><![CDATA[{"slideVersion":1,"isValidatorEnabled":false,"isLocked":false,"elementsMetadata":[],"slideId":"637850347537440597","enableDocumentContentUpdater":true,"version":"2.0"}]]></TemplafySlideTemplateConfiguration>
</file>

<file path=customXml/item92.xml><?xml version="1.0" encoding="utf-8"?>
<TemplafySlideFormConfiguration><![CDATA[{"formFields":[],"formDataEntries":[]}]]></TemplafySlideFormConfiguration>
</file>

<file path=customXml/item93.xml><?xml version="1.0" encoding="utf-8"?>
<TemplafySlideFormConfiguration><![CDATA[{"formFields":[],"formDataEntries":[]}]]></TemplafySlideFormConfiguration>
</file>

<file path=customXml/item94.xml><?xml version="1.0" encoding="utf-8"?>
<TemplafySlideFormConfiguration><![CDATA[{"formFields":[],"formDataEntries":[]}]]></TemplafySlideFormConfiguration>
</file>

<file path=customXml/item95.xml><?xml version="1.0" encoding="utf-8"?>
<TemplafySlideFormConfiguration><![CDATA[{"formFields":[],"formDataEntries":[]}]]></TemplafySlideFormConfiguration>
</file>

<file path=customXml/item96.xml><?xml version="1.0" encoding="utf-8"?>
<TemplafySlideFormConfiguration><![CDATA[{"formFields":[],"formDataEntries":[]}]]></TemplafySlideFormConfiguration>
</file>

<file path=customXml/item97.xml><?xml version="1.0" encoding="utf-8"?>
<TemplafySlideTemplateConfiguration><![CDATA[{"slideVersion":1,"isValidatorEnabled":false,"isLocked":false,"elementsMetadata":[],"slideId":"637850347537440597","enableDocumentContentUpdater":true,"version":"2.0"}]]></TemplafySlideTemplateConfiguration>
</file>

<file path=customXml/item98.xml><?xml version="1.0" encoding="utf-8"?>
<TemplafySlideTemplateConfiguration><![CDATA[{"slideVersion":1,"isValidatorEnabled":false,"isLocked":false,"elementsMetadata":[],"slideId":"637850347537440597","enableDocumentContentUpdater":true,"version":"2.0"}]]></TemplafySlideTemplateConfiguration>
</file>

<file path=customXml/item99.xml><?xml version="1.0" encoding="utf-8"?>
<TemplafySlideTemplateConfiguration><![CDATA[{"slideVersion":1,"isValidatorEnabled":false,"isLocked":false,"elementsMetadata":[],"slideId":"637850347537440597","enableDocumentContentUpdater":true,"version":"2.0"}]]></TemplafySlideTemplateConfiguration>
</file>

<file path=customXml/item100.xml><?xml version="1.0" encoding="utf-8"?>
<TemplafySlideTemplateConfiguration><![CDATA[{"slideVersion":1,"isValidatorEnabled":false,"isLocked":false,"elementsMetadata":[],"slideId":"637850347537440597","enableDocumentContentUpdater":true,"version":"2.0"}]]></TemplafySlideTemplateConfiguration>
</file>

<file path=customXml/item101.xml><?xml version="1.0" encoding="utf-8"?>
<TemplafySlideTemplateConfiguration><![CDATA[{"slideVersion":1,"isValidatorEnabled":false,"isLocked":false,"elementsMetadata":[],"slideId":"637850347537440597","enableDocumentContentUpdater":true,"version":"2.0"}]]></TemplafySlideTemplateConfiguration>
</file>

<file path=customXml/item102.xml><?xml version="1.0" encoding="utf-8"?>
<?mso-contentType ?>
<SharedContentType xmlns="Microsoft.SharePoint.Taxonomy.ContentTypeSync" SourceId="13e722c5-bebe-4801-a6ac-67aa35eba088" ContentTypeId="0x010100C73238EC1C55483BBB279E4E8C27D02E01" PreviousValue="false" LastSyncTimeStamp="2018-03-15T11:37:34.393Z"/>
</file>

<file path=customXml/item103.xml><?xml version="1.0" encoding="utf-8"?>
<TemplafySlideFormConfiguration><![CDATA[{"formFields":[],"formDataEntries":[]}]]></TemplafySlideFormConfiguration>
</file>

<file path=customXml/item104.xml><?xml version="1.0" encoding="utf-8"?>
<TemplafySlideFormConfiguration><![CDATA[{"formFields":[],"formDataEntries":[]}]]></TemplafySlideFormConfiguration>
</file>

<file path=customXml/item105.xml><?xml version="1.0" encoding="utf-8"?>
<?mso-contentType ?>
<FormTemplates xmlns="http://schemas.microsoft.com/sharepoint/v3/contenttype/forms">
  <Display>DocumentLibraryForm</Display>
  <Edit>DocumentLibraryForm</Edit>
  <New>DocumentLibraryForm</New>
</FormTemplates>
</file>

<file path=customXml/item106.xml><?xml version="1.0" encoding="utf-8"?>
<TemplafySlideFormConfiguration><![CDATA[{"formFields":[],"formDataEntries":[]}]]></TemplafySlideFormConfiguration>
</file>

<file path=customXml/item107.xml><?xml version="1.0" encoding="utf-8"?>
<TemplafySlideTemplateConfiguration><![CDATA[{"slideVersion":1,"isValidatorEnabled":false,"isLocked":false,"elementsMetadata":[],"slideId":"637850347537440597","enableDocumentContentUpdater":true,"version":"2.0"}]]></TemplafySlideTemplateConfiguration>
</file>

<file path=customXml/item108.xml><?xml version="1.0" encoding="utf-8"?>
<TemplafySlideFormConfiguration><![CDATA[{"formFields":[],"formDataEntries":[]}]]></TemplafySlideFormConfiguration>
</file>

<file path=customXml/item109.xml><?xml version="1.0" encoding="utf-8"?>
<TemplafySlideTemplateConfiguration><![CDATA[{"slideVersion":1,"isValidatorEnabled":false,"isLocked":false,"elementsMetadata":[],"slideId":"637850347537440597","enableDocumentContentUpdater":true,"version":"2.0"}]]></TemplafySlideTemplateConfiguration>
</file>

<file path=customXml/item110.xml><?xml version="1.0" encoding="utf-8"?>
<TemplafySlideFormConfiguration><![CDATA[{"formFields":[],"formDataEntries":[]}]]></TemplafySlideFormConfiguration>
</file>

<file path=customXml/item111.xml><?xml version="1.0" encoding="utf-8"?>
<TemplafySlideTemplateConfiguration><![CDATA[{"slideVersion":1,"isValidatorEnabled":false,"isLocked":false,"elementsMetadata":[],"slideId":"637850347537440597","enableDocumentContentUpdater":true,"version":"2.0"}]]></TemplafySlideTemplateConfiguration>
</file>

<file path=customXml/item112.xml><?xml version="1.0" encoding="utf-8"?>
<TemplafyTemplateConfiguration><![CDATA[{"elementsMetadata":[{"type":"shape","id":"3bcc4e55-e44d-479c-acfd-50338a622291","elementConfiguration":{"binding":"{{FormatDateTime(Form.PreparedDate, \"MMMM d, yyyy\")}}","visibility":"","type":"text","disableUpdates":false}},{"type":"shape","id":"154eb631-8aec-4e19-a090-4006a6bc1ac5","elementConfiguration":{"width":"4.25 cm","height":"0.7 cm","image":"{{Form.SecurityLevel.Classification}}","type":"image","disableUpdates":false}},{"type":"shape","id":"21fe6133-4562-440f-88b8-e99a0a88b48d","elementConfiguration":{"width":"4.25 cm","height":"0.7 cm","image":"{{Form.SecurityLevel.Classification}}","type":"image","disableUpdates":false}},{"type":"shape","id":"dcd71d8a-d766-4f01-84d9-03fd91bb5d02","elementConfiguration":{"width":"4.25 cm","height":"0.7 cm","image":"{{Form.SecurityLevel.Classification}}","type":"image","disableUpdates":false}},{"type":"shape","id":"6ed931d3-b9b4-4707-977b-09a4f065bd53","elementConfiguration":{"width":"4.25 cm","height":"0.7 cm","image":"{{Form.SecurityLevel.Classification}}","type":"image","disableUpdates":false}},{"type":"shape","id":"e9706d8c-3893-4e98-86e3-ace707ac89fd","elementConfiguration":{"width":"4.25 cm","height":"0.7 cm","image":"{{Form.SecurityLevel.Classification}}","type":"image","disableUpdates":false}},{"type":"shape","id":"d4b520f0-d51f-4316-ac95-ff98ce100e05","elementConfiguration":{"width":"4.25 cm","height":"0.7 cm","image":"{{Form.SecurityLevel.Classification}}","type":"image","disableUpdates":false}}],"transformationConfigurations":[{"binding":"{{Form.DocumentID}}","namespace":"http://schemas.microsoft.com/office/2006/metadata/properties","path":"/p:properties/documentManagement/*[local-name()=\"ABB_Coll_DocumentId\"]","disableUpdates":false,"type":"customXmlValue"},{"namespace":"http://schemas.microsoft.com/office/2006/metadata/properties","path":"/p:properties/documentManagement/*[local-name()=\"o8cb8facb2054f9d919ea0674048ef40\"]","termId":"{{Form.Language.TermID}}","termName":"{{Form.Language.Name}}","disableUpdates":false,"type":"customXmlManagedMetadata"},{"namespace":"http://schemas.microsoft.com/office/2006/metadata/properties","path":"/p:properties/documentManagement/*[local-name()=\"na4369807a744182aff6832bcef961df\"]","termId":"{{Form.DocumentKind.TermID}}","termName":"{{Form.DocumentKind.DocumentKind}}","disableUpdates":false,"type":"customXmlManagedMetadata"},{"binding":"{{Form.Revision}}","namespace":"http://schemas.microsoft.com/office/2006/metadata/properties","path":"/p:properties/documentManagement/*[local-name()=\"ABB_Coll_DocumentRevisionId\"]","disableUpdates":false,"type":"customXmlValue"},{"binding":"{{Form.LifeCycleStatus.Name}}","namespace":"http://schemas.microsoft.com/office/2006/metadata/properties","path":"/p:properties/documentManagement/*[local-name()=\"ABB_Coll_LifecycleStatus\"]","disableUpdates":false,"type":"customXmlValue"},{"binding":"{{Form.ApprovalDate}}","namespace":"http://schemas.microsoft.com/office/2006/metadata/properties","path":"/p:properties/documentManagement/*[local-name()=\"ABB_Coll_ApprovalDate\"]","disableUpdates":false,"type":"customXmlDateTimeValue"},{"binding":"{{Form.ApprovedByPerson}}","namespace":"http://schemas.microsoft.com/office/2006/metadata/properties","path":"/p:properties/documentManagement/*[local-name()=\"ABB_Coll_ApprovedByPerson\"]","disableUpdates":false,"type":"customXmlValue"},{"binding":"{{Form.PreparedByPerson}}","namespace":"http://schemas.microsoft.com/office/2006/metadata/properties","path":"/p:properties/documentManagement/*[local-name()=\"ABB_Coll_PreparedByPerson\"]","disableUpdates":false,"type":"customXmlValue"},{"binding":"{{Form.OwningOrganization}}","namespace":"http://schemas.microsoft.com/office/2006/metadata/properties","path":"/p:properties/documentManagement/*[local-name()=\"ABB_Coll_OwningOrganization\"]","disableUpdates":false,"type":"customXmlValue"},{"binding":"{{Form.SecurityLevel.Name}}","namespace":"http://schemas.microsoft.com/office/2006/metadata/properties","path":"/p:properties/documentManagement/*[local-name()=\"ABB_Coll_SecurityLevel\"]","disableUpdates":false,"type":"customXmlValue"},{"binding":"{{Form.PreparedDate}}","namespace":"http://schemas.microsoft.com/office/2006/metadata/properties","path":"/p:properties/documentManagement/*[local-name()=\"ABB_Coll_PreparedDate\"]","disableUpdates":false,"type":"customXmlDateTimeValue"},{"propertyName":"title","propertyValue":"{{Form.DocumentTitle}}","disableUpdates":false,"type":"documentProperty"},{"propertyName":"BrandName","propertyValue":"{{UserProfile.Brand.Name}}","disableUpdates":false,"type":"customDocumentProperty"},{"propertyName":"hideDate","propertyValue":"{{Form.Date}}","disableUpdates":false,"type":"customDocumentProperty"},{"propertyName":"hideSlideNumber","propertyValue":"{{Form.SlideNumber}}","disableUpdates":false,"type":"customDocumentProperty"},{"propertyName":"hideCopyright","propertyValue":"{{Form.Copyright}}","disableUpdates":false,"type":"customDocumentProperty"},{"propertyName":"hideLogo","propertyValue":"{{Form.Logo}}","disableUpdates":false,"type":"customDocumentProperty"},{"language":"{{DocumentLanguage}}","disableUpdates":false,"type":"proofingLanguage"},{"propertyName":"BrandName","propertyValue":"{{UserProfile.Brand.Name}}","disableUpdates":false,"type":"customDocumentProperty"},{"propertyName":"hideDate","propertyValue":"{{Form.Date}}","disableUpdates":false,"type":"customDocumentProperty"},{"propertyName":"hideSlideNumber","propertyValue":"{{Form.SlideNumber}}","disableUpdates":false,"type":"customDocumentProperty"},{"propertyName":"hideCopyright","propertyValue":"{{Form.Copyright}}","disableUpdates":false,"type":"customDocumentProperty"},{"propertyName":"hideLogo","propertyValue":"{{Form.Logo}}","disableUpdates":false,"type":"customDocumentProperty"}],"templateName":"ABB Official PowerPoint Template (EtO)","templateDescription":"Released: 31st Oct. 2024. Updated: 21 July 2025. What's new: 2 new layouts added - \"Picture & content B\" and \"Picture & content C\"","enableDocumentContentUpdater":true,"version":"2.0"}]]></TemplafyTemplateConfiguration>
</file>

<file path=customXml/item113.xml><?xml version="1.0" encoding="utf-8"?>
<TemplafySlideTemplateConfiguration><![CDATA[{"slideVersion":1,"isValidatorEnabled":false,"isLocked":false,"elementsMetadata":[],"slideId":"637850347537440597","enableDocumentContentUpdater":true,"version":"2.0"}]]></TemplafySlideTemplateConfiguration>
</file>

<file path=customXml/item114.xml><?xml version="1.0" encoding="utf-8"?>
<TemplafySlideTemplateConfiguration><![CDATA[{"slideVersion":1,"isValidatorEnabled":false,"isLocked":false,"elementsMetadata":[],"slideId":"637850347537440597","enableDocumentContentUpdater":true,"version":"2.0"}]]></TemplafySlideTemplateConfiguration>
</file>

<file path=customXml/item115.xml><?xml version="1.0" encoding="utf-8"?>
<TemplafySlideTemplateConfiguration><![CDATA[{"slideVersion":1,"isValidatorEnabled":false,"isLocked":false,"elementsMetadata":[],"slideId":"637850347537440597","enableDocumentContentUpdater":true,"version":"2.0"}]]></TemplafySlideTemplateConfiguration>
</file>

<file path=customXml/itemProps1.xml><?xml version="1.0" encoding="utf-8"?>
<ds:datastoreItem xmlns:ds="http://schemas.openxmlformats.org/officeDocument/2006/customXml" ds:itemID="{A06D3D5A-5872-4626-8CB5-23235C44753C}">
  <ds:schemaRefs/>
</ds:datastoreItem>
</file>

<file path=customXml/itemProps2.xml><?xml version="1.0" encoding="utf-8"?>
<ds:datastoreItem xmlns:ds="http://schemas.openxmlformats.org/officeDocument/2006/customXml" ds:itemID="{F95EE9A5-299F-4087-8EC8-53A6BD77D00C}">
  <ds:schemaRefs/>
</ds:datastoreItem>
</file>

<file path=customXml/itemProps3.xml><?xml version="1.0" encoding="utf-8"?>
<ds:datastoreItem xmlns:ds="http://schemas.openxmlformats.org/officeDocument/2006/customXml" ds:itemID="{803ED1A1-0213-46CE-95D6-E2E2ED5952BE}">
  <ds:schemaRefs/>
</ds:datastoreItem>
</file>

<file path=customXml/itemProps4.xml><?xml version="1.0" encoding="utf-8"?>
<ds:datastoreItem xmlns:ds="http://schemas.openxmlformats.org/officeDocument/2006/customXml" ds:itemID="{022A1595-A9AD-421C-A293-FF3E63DB9F0A}">
  <ds:schemaRefs/>
</ds:datastoreItem>
</file>

<file path=customXml/itemProps5.xml><?xml version="1.0" encoding="utf-8"?>
<ds:datastoreItem xmlns:ds="http://schemas.openxmlformats.org/officeDocument/2006/customXml" ds:itemID="{B81F5C59-A574-4639-A571-751F38189356}">
  <ds:schemaRefs/>
</ds:datastoreItem>
</file>

<file path=customXml/itemProps6.xml><?xml version="1.0" encoding="utf-8"?>
<ds:datastoreItem xmlns:ds="http://schemas.openxmlformats.org/officeDocument/2006/customXml" ds:itemID="{55271E47-F382-4825-8176-9C42FC585DC8}">
  <ds:schemaRefs/>
</ds:datastoreItem>
</file>

<file path=customXml/itemProps7.xml><?xml version="1.0" encoding="utf-8"?>
<ds:datastoreItem xmlns:ds="http://schemas.openxmlformats.org/officeDocument/2006/customXml" ds:itemID="{28D18026-A8C9-49EF-AA1F-6630EF0D2C81}">
  <ds:schemaRefs/>
</ds:datastoreItem>
</file>

<file path=customXml/itemProps8.xml><?xml version="1.0" encoding="utf-8"?>
<ds:datastoreItem xmlns:ds="http://schemas.openxmlformats.org/officeDocument/2006/customXml" ds:itemID="{F934511B-FD23-4206-93BF-EF33C9B2D6E2}">
  <ds:schemaRefs/>
</ds:datastoreItem>
</file>

<file path=customXml/itemProps9.xml><?xml version="1.0" encoding="utf-8"?>
<ds:datastoreItem xmlns:ds="http://schemas.openxmlformats.org/officeDocument/2006/customXml" ds:itemID="{855682BC-E45D-4F86-917B-69B28EF4145D}">
  <ds:schemaRefs/>
</ds:datastoreItem>
</file>

<file path=customXml/itemProps10.xml><?xml version="1.0" encoding="utf-8"?>
<ds:datastoreItem xmlns:ds="http://schemas.openxmlformats.org/officeDocument/2006/customXml" ds:itemID="{3CEFAB22-8321-43A1-9CC3-599206D3DD70}">
  <ds:schemaRefs/>
</ds:datastoreItem>
</file>

<file path=customXml/itemProps11.xml><?xml version="1.0" encoding="utf-8"?>
<ds:datastoreItem xmlns:ds="http://schemas.openxmlformats.org/officeDocument/2006/customXml" ds:itemID="{BF9E765F-5B8E-433C-A004-797261F60F23}">
  <ds:schemaRefs/>
</ds:datastoreItem>
</file>

<file path=customXml/itemProps12.xml><?xml version="1.0" encoding="utf-8"?>
<ds:datastoreItem xmlns:ds="http://schemas.openxmlformats.org/officeDocument/2006/customXml" ds:itemID="{B855976E-9816-4965-BE42-2E363BB14BE0}">
  <ds:schemaRefs/>
</ds:datastoreItem>
</file>

<file path=customXml/itemProps13.xml><?xml version="1.0" encoding="utf-8"?>
<ds:datastoreItem xmlns:ds="http://schemas.openxmlformats.org/officeDocument/2006/customXml" ds:itemID="{07A05BC9-D404-4679-9A24-4DB41E331952}">
  <ds:schemaRefs/>
</ds:datastoreItem>
</file>

<file path=customXml/itemProps14.xml><?xml version="1.0" encoding="utf-8"?>
<ds:datastoreItem xmlns:ds="http://schemas.openxmlformats.org/officeDocument/2006/customXml" ds:itemID="{3ECD800E-71F1-48A7-95FD-4E027165EBAE}">
  <ds:schemaRefs/>
</ds:datastoreItem>
</file>

<file path=customXml/itemProps15.xml><?xml version="1.0" encoding="utf-8"?>
<ds:datastoreItem xmlns:ds="http://schemas.openxmlformats.org/officeDocument/2006/customXml" ds:itemID="{91C1488E-7C11-4BF1-B6C5-3B7D9D6CAEEE}">
  <ds:schemaRefs/>
</ds:datastoreItem>
</file>

<file path=customXml/itemProps16.xml><?xml version="1.0" encoding="utf-8"?>
<ds:datastoreItem xmlns:ds="http://schemas.openxmlformats.org/officeDocument/2006/customXml" ds:itemID="{F327E1D0-A707-424F-BE72-D29AF870E5C4}">
  <ds:schemaRefs/>
</ds:datastoreItem>
</file>

<file path=customXml/itemProps17.xml><?xml version="1.0" encoding="utf-8"?>
<ds:datastoreItem xmlns:ds="http://schemas.openxmlformats.org/officeDocument/2006/customXml" ds:itemID="{55E46940-6434-4A2E-97B3-DE85BC1783F5}">
  <ds:schemaRefs/>
</ds:datastoreItem>
</file>

<file path=customXml/itemProps18.xml><?xml version="1.0" encoding="utf-8"?>
<ds:datastoreItem xmlns:ds="http://schemas.openxmlformats.org/officeDocument/2006/customXml" ds:itemID="{70E557D8-D9B0-4AA6-BED1-DDF4CAD9876C}">
  <ds:schemaRefs/>
</ds:datastoreItem>
</file>

<file path=customXml/itemProps19.xml><?xml version="1.0" encoding="utf-8"?>
<ds:datastoreItem xmlns:ds="http://schemas.openxmlformats.org/officeDocument/2006/customXml" ds:itemID="{BBBBB1D5-7E69-4E09-8699-F9266DFC249E}">
  <ds:schemaRefs/>
</ds:datastoreItem>
</file>

<file path=customXml/itemProps20.xml><?xml version="1.0" encoding="utf-8"?>
<ds:datastoreItem xmlns:ds="http://schemas.openxmlformats.org/officeDocument/2006/customXml" ds:itemID="{48C4553C-CB54-463E-A11E-B659F810BA99}">
  <ds:schemaRefs/>
</ds:datastoreItem>
</file>

<file path=customXml/itemProps21.xml><?xml version="1.0" encoding="utf-8"?>
<ds:datastoreItem xmlns:ds="http://schemas.openxmlformats.org/officeDocument/2006/customXml" ds:itemID="{23DCF229-385B-40FE-BBAF-54D03C2504E7}">
  <ds:schemaRefs/>
</ds:datastoreItem>
</file>

<file path=customXml/itemProps22.xml><?xml version="1.0" encoding="utf-8"?>
<ds:datastoreItem xmlns:ds="http://schemas.openxmlformats.org/officeDocument/2006/customXml" ds:itemID="{7156E25D-FBD3-454F-B677-D0087A603C09}">
  <ds:schemaRefs/>
</ds:datastoreItem>
</file>

<file path=customXml/itemProps23.xml><?xml version="1.0" encoding="utf-8"?>
<ds:datastoreItem xmlns:ds="http://schemas.openxmlformats.org/officeDocument/2006/customXml" ds:itemID="{3DCEA9CA-4388-48F4-A8E5-547E876EBCF3}">
  <ds:schemaRefs/>
</ds:datastoreItem>
</file>

<file path=customXml/itemProps24.xml><?xml version="1.0" encoding="utf-8"?>
<ds:datastoreItem xmlns:ds="http://schemas.openxmlformats.org/officeDocument/2006/customXml" ds:itemID="{226B5911-CF8A-4533-AFB1-C5D70B20602C}">
  <ds:schemaRefs/>
</ds:datastoreItem>
</file>

<file path=customXml/itemProps25.xml><?xml version="1.0" encoding="utf-8"?>
<ds:datastoreItem xmlns:ds="http://schemas.openxmlformats.org/officeDocument/2006/customXml" ds:itemID="{744DF193-A7BD-4D07-BD11-20E2B09CDC56}">
  <ds:schemaRefs/>
</ds:datastoreItem>
</file>

<file path=customXml/itemProps26.xml><?xml version="1.0" encoding="utf-8"?>
<ds:datastoreItem xmlns:ds="http://schemas.openxmlformats.org/officeDocument/2006/customXml" ds:itemID="{33921DAC-8342-4276-8DAD-48A6A4E65C8E}">
  <ds:schemaRefs/>
</ds:datastoreItem>
</file>

<file path=customXml/itemProps27.xml><?xml version="1.0" encoding="utf-8"?>
<ds:datastoreItem xmlns:ds="http://schemas.openxmlformats.org/officeDocument/2006/customXml" ds:itemID="{F0EA2121-D51D-4600-91B0-73F633D5F892}">
  <ds:schemaRefs/>
</ds:datastoreItem>
</file>

<file path=customXml/itemProps28.xml><?xml version="1.0" encoding="utf-8"?>
<ds:datastoreItem xmlns:ds="http://schemas.openxmlformats.org/officeDocument/2006/customXml" ds:itemID="{5BD4DB50-0152-4CF1-82F0-DAAD18B3BA7A}">
  <ds:schemaRefs/>
</ds:datastoreItem>
</file>

<file path=customXml/itemProps29.xml><?xml version="1.0" encoding="utf-8"?>
<ds:datastoreItem xmlns:ds="http://schemas.openxmlformats.org/officeDocument/2006/customXml" ds:itemID="{B5624ADF-F52C-4C39-A78F-7C470F3AB9E0}">
  <ds:schemaRefs/>
</ds:datastoreItem>
</file>

<file path=customXml/itemProps30.xml><?xml version="1.0" encoding="utf-8"?>
<ds:datastoreItem xmlns:ds="http://schemas.openxmlformats.org/officeDocument/2006/customXml" ds:itemID="{DB10C46B-C844-4492-B75E-C064D56A85E9}">
  <ds:schemaRefs/>
</ds:datastoreItem>
</file>

<file path=customXml/itemProps31.xml><?xml version="1.0" encoding="utf-8"?>
<ds:datastoreItem xmlns:ds="http://schemas.openxmlformats.org/officeDocument/2006/customXml" ds:itemID="{0874DDE4-984A-499C-934B-019C78B384B6}">
  <ds:schemaRefs/>
</ds:datastoreItem>
</file>

<file path=customXml/itemProps32.xml><?xml version="1.0" encoding="utf-8"?>
<ds:datastoreItem xmlns:ds="http://schemas.openxmlformats.org/officeDocument/2006/customXml" ds:itemID="{7831E8F1-1806-4D16-9659-B9CC97E2A410}">
  <ds:schemaRefs/>
</ds:datastoreItem>
</file>

<file path=customXml/itemProps33.xml><?xml version="1.0" encoding="utf-8"?>
<ds:datastoreItem xmlns:ds="http://schemas.openxmlformats.org/officeDocument/2006/customXml" ds:itemID="{EE95E241-D70F-4207-8D66-567E6C076C9D}">
  <ds:schemaRefs/>
</ds:datastoreItem>
</file>

<file path=customXml/itemProps34.xml><?xml version="1.0" encoding="utf-8"?>
<ds:datastoreItem xmlns:ds="http://schemas.openxmlformats.org/officeDocument/2006/customXml" ds:itemID="{66110156-DC57-4F27-8A19-1B4495190D23}">
  <ds:schemaRefs/>
</ds:datastoreItem>
</file>

<file path=customXml/itemProps35.xml><?xml version="1.0" encoding="utf-8"?>
<ds:datastoreItem xmlns:ds="http://schemas.openxmlformats.org/officeDocument/2006/customXml" ds:itemID="{0437DCE6-D262-4F28-BB45-DFA780E487C5}">
  <ds:schemaRefs/>
</ds:datastoreItem>
</file>

<file path=customXml/itemProps36.xml><?xml version="1.0" encoding="utf-8"?>
<ds:datastoreItem xmlns:ds="http://schemas.openxmlformats.org/officeDocument/2006/customXml" ds:itemID="{559C05BA-6DFC-4B93-B4D0-2A3371FADE41}">
  <ds:schemaRefs/>
</ds:datastoreItem>
</file>

<file path=customXml/itemProps37.xml><?xml version="1.0" encoding="utf-8"?>
<ds:datastoreItem xmlns:ds="http://schemas.openxmlformats.org/officeDocument/2006/customXml" ds:itemID="{A3E40F27-2D3A-47FC-A8B3-393FD1084FF8}">
  <ds:schemaRefs/>
</ds:datastoreItem>
</file>

<file path=customXml/itemProps38.xml><?xml version="1.0" encoding="utf-8"?>
<ds:datastoreItem xmlns:ds="http://schemas.openxmlformats.org/officeDocument/2006/customXml" ds:itemID="{8B9D3758-E6E9-46AF-A310-8FD216591997}">
  <ds:schemaRefs/>
</ds:datastoreItem>
</file>

<file path=customXml/itemProps39.xml><?xml version="1.0" encoding="utf-8"?>
<ds:datastoreItem xmlns:ds="http://schemas.openxmlformats.org/officeDocument/2006/customXml" ds:itemID="{B008FE33-E787-4932-AA40-A3EF3DA3D252}">
  <ds:schemaRefs/>
</ds:datastoreItem>
</file>

<file path=customXml/itemProps40.xml><?xml version="1.0" encoding="utf-8"?>
<ds:datastoreItem xmlns:ds="http://schemas.openxmlformats.org/officeDocument/2006/customXml" ds:itemID="{0D9B1236-ECC1-49A1-A165-55A7EE530789}">
  <ds:schemaRefs/>
</ds:datastoreItem>
</file>

<file path=customXml/itemProps41.xml><?xml version="1.0" encoding="utf-8"?>
<ds:datastoreItem xmlns:ds="http://schemas.openxmlformats.org/officeDocument/2006/customXml" ds:itemID="{C5EDEDB0-BAB4-4CA1-9E1E-F02F613BD0D6}">
  <ds:schemaRefs/>
</ds:datastoreItem>
</file>

<file path=customXml/itemProps42.xml><?xml version="1.0" encoding="utf-8"?>
<ds:datastoreItem xmlns:ds="http://schemas.openxmlformats.org/officeDocument/2006/customXml" ds:itemID="{20F01761-FF92-45AA-AFD3-07A4C4C43484}">
  <ds:schemaRefs>
    <ds:schemaRef ds:uri="http://schemas.openxmlformats.org/package/2006/metadata/core-properties"/>
    <ds:schemaRef ds:uri="http://schemas.microsoft.com/office/2006/documentManagement/types"/>
    <ds:schemaRef ds:uri="71d29222-2c5f-45ad-9aa5-4c2d15fddbe9"/>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purl.org/dc/dcmitype/"/>
  </ds:schemaRefs>
</ds:datastoreItem>
</file>

<file path=customXml/itemProps43.xml><?xml version="1.0" encoding="utf-8"?>
<ds:datastoreItem xmlns:ds="http://schemas.openxmlformats.org/officeDocument/2006/customXml" ds:itemID="{9678B3BD-C2E4-4A0C-9F5C-1726D7CA6D0C}">
  <ds:schemaRefs/>
</ds:datastoreItem>
</file>

<file path=customXml/itemProps44.xml><?xml version="1.0" encoding="utf-8"?>
<ds:datastoreItem xmlns:ds="http://schemas.openxmlformats.org/officeDocument/2006/customXml" ds:itemID="{5D7232B9-43B3-4012-8F2D-26B7DA36B53B}">
  <ds:schemaRefs/>
</ds:datastoreItem>
</file>

<file path=customXml/itemProps45.xml><?xml version="1.0" encoding="utf-8"?>
<ds:datastoreItem xmlns:ds="http://schemas.openxmlformats.org/officeDocument/2006/customXml" ds:itemID="{189C1233-36FA-4952-984E-C0B4B9989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d29222-2c5f-45ad-9aa5-4c2d15fddb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6.xml><?xml version="1.0" encoding="utf-8"?>
<ds:datastoreItem xmlns:ds="http://schemas.openxmlformats.org/officeDocument/2006/customXml" ds:itemID="{8672532B-2E00-48C2-AA83-6B7A59C6B795}">
  <ds:schemaRefs/>
</ds:datastoreItem>
</file>

<file path=customXml/itemProps47.xml><?xml version="1.0" encoding="utf-8"?>
<ds:datastoreItem xmlns:ds="http://schemas.openxmlformats.org/officeDocument/2006/customXml" ds:itemID="{62E02374-EC05-4856-B940-64197A21533B}">
  <ds:schemaRefs/>
</ds:datastoreItem>
</file>

<file path=customXml/itemProps48.xml><?xml version="1.0" encoding="utf-8"?>
<ds:datastoreItem xmlns:ds="http://schemas.openxmlformats.org/officeDocument/2006/customXml" ds:itemID="{346BFEAF-BD69-4665-91C3-A362C78CB258}">
  <ds:schemaRefs/>
</ds:datastoreItem>
</file>

<file path=customXml/itemProps49.xml><?xml version="1.0" encoding="utf-8"?>
<ds:datastoreItem xmlns:ds="http://schemas.openxmlformats.org/officeDocument/2006/customXml" ds:itemID="{C0729598-C640-4F5C-AF01-552ED3B80540}">
  <ds:schemaRefs/>
</ds:datastoreItem>
</file>

<file path=customXml/itemProps50.xml><?xml version="1.0" encoding="utf-8"?>
<ds:datastoreItem xmlns:ds="http://schemas.openxmlformats.org/officeDocument/2006/customXml" ds:itemID="{D131693E-D08D-466A-B26B-D03F10AA2FEA}">
  <ds:schemaRefs/>
</ds:datastoreItem>
</file>

<file path=customXml/itemProps51.xml><?xml version="1.0" encoding="utf-8"?>
<ds:datastoreItem xmlns:ds="http://schemas.openxmlformats.org/officeDocument/2006/customXml" ds:itemID="{590A1CD9-02B4-461E-BE6D-DF7115BB6CDC}">
  <ds:schemaRefs/>
</ds:datastoreItem>
</file>

<file path=customXml/itemProps52.xml><?xml version="1.0" encoding="utf-8"?>
<ds:datastoreItem xmlns:ds="http://schemas.openxmlformats.org/officeDocument/2006/customXml" ds:itemID="{6A298860-12EF-448E-86E9-6D191B3186F1}">
  <ds:schemaRefs/>
</ds:datastoreItem>
</file>

<file path=customXml/itemProps53.xml><?xml version="1.0" encoding="utf-8"?>
<ds:datastoreItem xmlns:ds="http://schemas.openxmlformats.org/officeDocument/2006/customXml" ds:itemID="{EB80F358-05C8-4788-8B42-3247A1496729}">
  <ds:schemaRefs/>
</ds:datastoreItem>
</file>

<file path=customXml/itemProps54.xml><?xml version="1.0" encoding="utf-8"?>
<ds:datastoreItem xmlns:ds="http://schemas.openxmlformats.org/officeDocument/2006/customXml" ds:itemID="{2C5BDE60-ECF9-436B-AD0F-C2F27C0975B3}">
  <ds:schemaRefs/>
</ds:datastoreItem>
</file>

<file path=customXml/itemProps55.xml><?xml version="1.0" encoding="utf-8"?>
<ds:datastoreItem xmlns:ds="http://schemas.openxmlformats.org/officeDocument/2006/customXml" ds:itemID="{4B4A6A7A-352D-4E66-8277-CC367104254C}">
  <ds:schemaRefs/>
</ds:datastoreItem>
</file>

<file path=customXml/itemProps56.xml><?xml version="1.0" encoding="utf-8"?>
<ds:datastoreItem xmlns:ds="http://schemas.openxmlformats.org/officeDocument/2006/customXml" ds:itemID="{5D54BF98-A43E-4F20-A39A-49E10C81F1C3}">
  <ds:schemaRefs/>
</ds:datastoreItem>
</file>

<file path=customXml/itemProps57.xml><?xml version="1.0" encoding="utf-8"?>
<ds:datastoreItem xmlns:ds="http://schemas.openxmlformats.org/officeDocument/2006/customXml" ds:itemID="{682E3C0D-3A91-414C-B9B5-2CB493B4B974}">
  <ds:schemaRefs/>
</ds:datastoreItem>
</file>

<file path=customXml/itemProps58.xml><?xml version="1.0" encoding="utf-8"?>
<ds:datastoreItem xmlns:ds="http://schemas.openxmlformats.org/officeDocument/2006/customXml" ds:itemID="{5D3407D4-EE77-42C7-9B65-7E171788BE4B}">
  <ds:schemaRefs/>
</ds:datastoreItem>
</file>

<file path=customXml/itemProps59.xml><?xml version="1.0" encoding="utf-8"?>
<ds:datastoreItem xmlns:ds="http://schemas.openxmlformats.org/officeDocument/2006/customXml" ds:itemID="{5FABF55E-F56D-4945-B783-118B2FEF007E}">
  <ds:schemaRefs/>
</ds:datastoreItem>
</file>

<file path=customXml/itemProps60.xml><?xml version="1.0" encoding="utf-8"?>
<ds:datastoreItem xmlns:ds="http://schemas.openxmlformats.org/officeDocument/2006/customXml" ds:itemID="{DD3C33AD-792D-4526-B706-A09FEA4C6707}">
  <ds:schemaRefs/>
</ds:datastoreItem>
</file>

<file path=customXml/itemProps61.xml><?xml version="1.0" encoding="utf-8"?>
<ds:datastoreItem xmlns:ds="http://schemas.openxmlformats.org/officeDocument/2006/customXml" ds:itemID="{04EF7867-139E-4019-BD59-A6D7F3CF39A4}">
  <ds:schemaRefs/>
</ds:datastoreItem>
</file>

<file path=customXml/itemProps62.xml><?xml version="1.0" encoding="utf-8"?>
<ds:datastoreItem xmlns:ds="http://schemas.openxmlformats.org/officeDocument/2006/customXml" ds:itemID="{4C47F649-A585-42A7-BD88-A3E3B6EBF184}">
  <ds:schemaRefs/>
</ds:datastoreItem>
</file>

<file path=customXml/itemProps63.xml><?xml version="1.0" encoding="utf-8"?>
<ds:datastoreItem xmlns:ds="http://schemas.openxmlformats.org/officeDocument/2006/customXml" ds:itemID="{59629DC6-2189-43F6-B2A0-AAF4B674DB73}">
  <ds:schemaRefs/>
</ds:datastoreItem>
</file>

<file path=customXml/itemProps64.xml><?xml version="1.0" encoding="utf-8"?>
<ds:datastoreItem xmlns:ds="http://schemas.openxmlformats.org/officeDocument/2006/customXml" ds:itemID="{8FA0BD68-0AF1-4749-BD58-0500B4789CB2}">
  <ds:schemaRefs/>
</ds:datastoreItem>
</file>

<file path=customXml/itemProps65.xml><?xml version="1.0" encoding="utf-8"?>
<ds:datastoreItem xmlns:ds="http://schemas.openxmlformats.org/officeDocument/2006/customXml" ds:itemID="{CA6A948B-7D40-4573-99D2-4EF52F7AEE5B}">
  <ds:schemaRefs/>
</ds:datastoreItem>
</file>

<file path=customXml/itemProps66.xml><?xml version="1.0" encoding="utf-8"?>
<ds:datastoreItem xmlns:ds="http://schemas.openxmlformats.org/officeDocument/2006/customXml" ds:itemID="{B70C608B-A37D-4553-8F09-F00816023266}">
  <ds:schemaRefs/>
</ds:datastoreItem>
</file>

<file path=customXml/itemProps67.xml><?xml version="1.0" encoding="utf-8"?>
<ds:datastoreItem xmlns:ds="http://schemas.openxmlformats.org/officeDocument/2006/customXml" ds:itemID="{A9EED00B-1A36-4762-87CF-5DF72E74452E}">
  <ds:schemaRefs/>
</ds:datastoreItem>
</file>

<file path=customXml/itemProps68.xml><?xml version="1.0" encoding="utf-8"?>
<ds:datastoreItem xmlns:ds="http://schemas.openxmlformats.org/officeDocument/2006/customXml" ds:itemID="{24AE1C1F-E0D5-49A9-A338-F2E7F9B4E6E9}">
  <ds:schemaRefs/>
</ds:datastoreItem>
</file>

<file path=customXml/itemProps69.xml><?xml version="1.0" encoding="utf-8"?>
<ds:datastoreItem xmlns:ds="http://schemas.openxmlformats.org/officeDocument/2006/customXml" ds:itemID="{AEC3C613-9DE0-47B7-960F-FCB21DDA9A3F}">
  <ds:schemaRefs/>
</ds:datastoreItem>
</file>

<file path=customXml/itemProps70.xml><?xml version="1.0" encoding="utf-8"?>
<ds:datastoreItem xmlns:ds="http://schemas.openxmlformats.org/officeDocument/2006/customXml" ds:itemID="{3701DADA-2F68-45DF-8F02-C8ED25A02974}">
  <ds:schemaRefs/>
</ds:datastoreItem>
</file>

<file path=customXml/itemProps71.xml><?xml version="1.0" encoding="utf-8"?>
<ds:datastoreItem xmlns:ds="http://schemas.openxmlformats.org/officeDocument/2006/customXml" ds:itemID="{9A4A54CD-1470-4CCB-9B04-2B4D2D573130}">
  <ds:schemaRefs/>
</ds:datastoreItem>
</file>

<file path=customXml/itemProps72.xml><?xml version="1.0" encoding="utf-8"?>
<ds:datastoreItem xmlns:ds="http://schemas.openxmlformats.org/officeDocument/2006/customXml" ds:itemID="{2B93C4A8-1BB9-4137-BFC6-430BB9E0AD85}">
  <ds:schemaRefs/>
</ds:datastoreItem>
</file>

<file path=customXml/itemProps73.xml><?xml version="1.0" encoding="utf-8"?>
<ds:datastoreItem xmlns:ds="http://schemas.openxmlformats.org/officeDocument/2006/customXml" ds:itemID="{88746BAB-2507-4F3A-B16E-ED38367EE530}">
  <ds:schemaRefs/>
</ds:datastoreItem>
</file>

<file path=customXml/itemProps74.xml><?xml version="1.0" encoding="utf-8"?>
<ds:datastoreItem xmlns:ds="http://schemas.openxmlformats.org/officeDocument/2006/customXml" ds:itemID="{4E014731-1A80-4E84-8632-F224C6BED057}">
  <ds:schemaRefs/>
</ds:datastoreItem>
</file>

<file path=customXml/itemProps75.xml><?xml version="1.0" encoding="utf-8"?>
<ds:datastoreItem xmlns:ds="http://schemas.openxmlformats.org/officeDocument/2006/customXml" ds:itemID="{AD62C9A4-5731-4C89-BCBC-394EF6AE7CEF}">
  <ds:schemaRefs/>
</ds:datastoreItem>
</file>

<file path=customXml/itemProps76.xml><?xml version="1.0" encoding="utf-8"?>
<ds:datastoreItem xmlns:ds="http://schemas.openxmlformats.org/officeDocument/2006/customXml" ds:itemID="{AF85149E-6D0F-4107-89DB-DCD9B76770E0}">
  <ds:schemaRefs/>
</ds:datastoreItem>
</file>

<file path=customXml/itemProps77.xml><?xml version="1.0" encoding="utf-8"?>
<ds:datastoreItem xmlns:ds="http://schemas.openxmlformats.org/officeDocument/2006/customXml" ds:itemID="{F62523D1-B5B2-43C5-911A-8F130BCF1C6C}">
  <ds:schemaRefs/>
</ds:datastoreItem>
</file>

<file path=customXml/itemProps78.xml><?xml version="1.0" encoding="utf-8"?>
<ds:datastoreItem xmlns:ds="http://schemas.openxmlformats.org/officeDocument/2006/customXml" ds:itemID="{CB4DEB80-E8C2-4C69-8D1A-95990A966B1C}">
  <ds:schemaRefs/>
</ds:datastoreItem>
</file>

<file path=customXml/itemProps79.xml><?xml version="1.0" encoding="utf-8"?>
<ds:datastoreItem xmlns:ds="http://schemas.openxmlformats.org/officeDocument/2006/customXml" ds:itemID="{0C1678BF-45EF-44DB-94A8-DAB832CFBDBB}">
  <ds:schemaRefs/>
</ds:datastoreItem>
</file>

<file path=customXml/itemProps80.xml><?xml version="1.0" encoding="utf-8"?>
<ds:datastoreItem xmlns:ds="http://schemas.openxmlformats.org/officeDocument/2006/customXml" ds:itemID="{583016FA-8CF4-49F0-B3A3-2E0DED7C71BA}">
  <ds:schemaRefs/>
</ds:datastoreItem>
</file>

<file path=customXml/itemProps81.xml><?xml version="1.0" encoding="utf-8"?>
<ds:datastoreItem xmlns:ds="http://schemas.openxmlformats.org/officeDocument/2006/customXml" ds:itemID="{6A3928C6-A189-4795-936F-110B0F1F7788}">
  <ds:schemaRefs/>
</ds:datastoreItem>
</file>

<file path=customXml/itemProps82.xml><?xml version="1.0" encoding="utf-8"?>
<ds:datastoreItem xmlns:ds="http://schemas.openxmlformats.org/officeDocument/2006/customXml" ds:itemID="{82A6975A-0CD4-416B-8B32-15735B2F121A}">
  <ds:schemaRefs/>
</ds:datastoreItem>
</file>

<file path=customXml/itemProps83.xml><?xml version="1.0" encoding="utf-8"?>
<ds:datastoreItem xmlns:ds="http://schemas.openxmlformats.org/officeDocument/2006/customXml" ds:itemID="{C9309A4E-5511-4246-96C9-F41BEBC6E1F4}">
  <ds:schemaRefs/>
</ds:datastoreItem>
</file>

<file path=customXml/itemProps84.xml><?xml version="1.0" encoding="utf-8"?>
<ds:datastoreItem xmlns:ds="http://schemas.openxmlformats.org/officeDocument/2006/customXml" ds:itemID="{FBE90620-E04F-48CD-83AD-B826C79C42AD}">
  <ds:schemaRefs/>
</ds:datastoreItem>
</file>

<file path=customXml/itemProps85.xml><?xml version="1.0" encoding="utf-8"?>
<ds:datastoreItem xmlns:ds="http://schemas.openxmlformats.org/officeDocument/2006/customXml" ds:itemID="{163DBD74-4E8D-47B1-9733-B4B10D2C2BD6}">
  <ds:schemaRefs/>
</ds:datastoreItem>
</file>

<file path=customXml/itemProps86.xml><?xml version="1.0" encoding="utf-8"?>
<ds:datastoreItem xmlns:ds="http://schemas.openxmlformats.org/officeDocument/2006/customXml" ds:itemID="{98861491-607A-446F-8D7B-EA4E98332A31}">
  <ds:schemaRefs/>
</ds:datastoreItem>
</file>

<file path=customXml/itemProps87.xml><?xml version="1.0" encoding="utf-8"?>
<ds:datastoreItem xmlns:ds="http://schemas.openxmlformats.org/officeDocument/2006/customXml" ds:itemID="{0E405D56-A358-4FCC-AF81-C53C48D412BF}">
  <ds:schemaRefs/>
</ds:datastoreItem>
</file>

<file path=customXml/itemProps88.xml><?xml version="1.0" encoding="utf-8"?>
<ds:datastoreItem xmlns:ds="http://schemas.openxmlformats.org/officeDocument/2006/customXml" ds:itemID="{FA41A60E-DCD1-43F6-9B33-695DD455E8C3}">
  <ds:schemaRefs/>
</ds:datastoreItem>
</file>

<file path=customXml/itemProps89.xml><?xml version="1.0" encoding="utf-8"?>
<ds:datastoreItem xmlns:ds="http://schemas.openxmlformats.org/officeDocument/2006/customXml" ds:itemID="{942C9DA0-D463-45C6-ABB4-CB8FF9E3BCE2}">
  <ds:schemaRefs/>
</ds:datastoreItem>
</file>

<file path=customXml/itemProps90.xml><?xml version="1.0" encoding="utf-8"?>
<ds:datastoreItem xmlns:ds="http://schemas.openxmlformats.org/officeDocument/2006/customXml" ds:itemID="{E9A40E4B-F8F6-40B7-A299-5950E1347F73}">
  <ds:schemaRefs/>
</ds:datastoreItem>
</file>

<file path=customXml/itemProps91.xml><?xml version="1.0" encoding="utf-8"?>
<ds:datastoreItem xmlns:ds="http://schemas.openxmlformats.org/officeDocument/2006/customXml" ds:itemID="{6617B1ED-27B1-4ACF-9B1F-9E03BDFD884F}">
  <ds:schemaRefs/>
</ds:datastoreItem>
</file>

<file path=customXml/itemProps92.xml><?xml version="1.0" encoding="utf-8"?>
<ds:datastoreItem xmlns:ds="http://schemas.openxmlformats.org/officeDocument/2006/customXml" ds:itemID="{A9320CCD-532E-4C4C-BA8F-3E56764A3C4B}">
  <ds:schemaRefs/>
</ds:datastoreItem>
</file>

<file path=customXml/itemProps93.xml><?xml version="1.0" encoding="utf-8"?>
<ds:datastoreItem xmlns:ds="http://schemas.openxmlformats.org/officeDocument/2006/customXml" ds:itemID="{64F4FEFB-6352-4023-B473-6B1DFF473C21}">
  <ds:schemaRefs/>
</ds:datastoreItem>
</file>

<file path=customXml/itemProps94.xml><?xml version="1.0" encoding="utf-8"?>
<ds:datastoreItem xmlns:ds="http://schemas.openxmlformats.org/officeDocument/2006/customXml" ds:itemID="{70BFEE6E-E849-40B8-B02F-E36E5AF253E2}">
  <ds:schemaRefs/>
</ds:datastoreItem>
</file>

<file path=customXml/itemProps95.xml><?xml version="1.0" encoding="utf-8"?>
<ds:datastoreItem xmlns:ds="http://schemas.openxmlformats.org/officeDocument/2006/customXml" ds:itemID="{FE2D18CE-B597-4C58-9289-E76BC0D809B7}">
  <ds:schemaRefs/>
</ds:datastoreItem>
</file>

<file path=customXml/itemProps96.xml><?xml version="1.0" encoding="utf-8"?>
<ds:datastoreItem xmlns:ds="http://schemas.openxmlformats.org/officeDocument/2006/customXml" ds:itemID="{7FAD033F-1297-4993-9416-9C4D11682CAC}">
  <ds:schemaRefs/>
</ds:datastoreItem>
</file>

<file path=customXml/itemProps97.xml><?xml version="1.0" encoding="utf-8"?>
<ds:datastoreItem xmlns:ds="http://schemas.openxmlformats.org/officeDocument/2006/customXml" ds:itemID="{08115B5C-223C-4A0B-B4C7-9F3A94352499}">
  <ds:schemaRefs/>
</ds:datastoreItem>
</file>

<file path=customXml/itemProps98.xml><?xml version="1.0" encoding="utf-8"?>
<ds:datastoreItem xmlns:ds="http://schemas.openxmlformats.org/officeDocument/2006/customXml" ds:itemID="{A41D5756-4A33-49AC-B946-FA2B2E7903FF}">
  <ds:schemaRefs/>
</ds:datastoreItem>
</file>

<file path=customXml/itemProps99.xml><?xml version="1.0" encoding="utf-8"?>
<ds:datastoreItem xmlns:ds="http://schemas.openxmlformats.org/officeDocument/2006/customXml" ds:itemID="{AF604EC2-7BB9-49C5-A573-77E4D959BEF9}">
  <ds:schemaRefs/>
</ds:datastoreItem>
</file>

<file path=customXml/itemProps100.xml><?xml version="1.0" encoding="utf-8"?>
<ds:datastoreItem xmlns:ds="http://schemas.openxmlformats.org/officeDocument/2006/customXml" ds:itemID="{2CF014A4-660A-4C05-9027-EE6146327303}">
  <ds:schemaRefs/>
</ds:datastoreItem>
</file>

<file path=customXml/itemProps101.xml><?xml version="1.0" encoding="utf-8"?>
<ds:datastoreItem xmlns:ds="http://schemas.openxmlformats.org/officeDocument/2006/customXml" ds:itemID="{77A7D78B-F365-4BB1-B8B8-1D3C7DCB8C5F}">
  <ds:schemaRefs/>
</ds:datastoreItem>
</file>

<file path=customXml/itemProps102.xml><?xml version="1.0" encoding="utf-8"?>
<ds:datastoreItem xmlns:ds="http://schemas.openxmlformats.org/officeDocument/2006/customXml" ds:itemID="{66E1508F-A58E-4DD5-9EB8-AC4BDE314F53}">
  <ds:schemaRefs>
    <ds:schemaRef ds:uri="Microsoft.SharePoint.Taxonomy.ContentTypeSync"/>
  </ds:schemaRefs>
</ds:datastoreItem>
</file>

<file path=customXml/itemProps103.xml><?xml version="1.0" encoding="utf-8"?>
<ds:datastoreItem xmlns:ds="http://schemas.openxmlformats.org/officeDocument/2006/customXml" ds:itemID="{5AB40FA9-F881-4672-AE24-598D4F40BCA6}">
  <ds:schemaRefs/>
</ds:datastoreItem>
</file>

<file path=customXml/itemProps104.xml><?xml version="1.0" encoding="utf-8"?>
<ds:datastoreItem xmlns:ds="http://schemas.openxmlformats.org/officeDocument/2006/customXml" ds:itemID="{D30102B5-257D-4F72-B662-262E6B39C43F}">
  <ds:schemaRefs/>
</ds:datastoreItem>
</file>

<file path=customXml/itemProps105.xml><?xml version="1.0" encoding="utf-8"?>
<ds:datastoreItem xmlns:ds="http://schemas.openxmlformats.org/officeDocument/2006/customXml" ds:itemID="{E296156F-3DB4-48ED-BF14-FAC9F0C4F584}">
  <ds:schemaRefs>
    <ds:schemaRef ds:uri="http://schemas.microsoft.com/sharepoint/v3/contenttype/forms"/>
  </ds:schemaRefs>
</ds:datastoreItem>
</file>

<file path=customXml/itemProps106.xml><?xml version="1.0" encoding="utf-8"?>
<ds:datastoreItem xmlns:ds="http://schemas.openxmlformats.org/officeDocument/2006/customXml" ds:itemID="{2678EF34-0DC7-4CD1-90F7-1CB574B78555}">
  <ds:schemaRefs/>
</ds:datastoreItem>
</file>

<file path=customXml/itemProps107.xml><?xml version="1.0" encoding="utf-8"?>
<ds:datastoreItem xmlns:ds="http://schemas.openxmlformats.org/officeDocument/2006/customXml" ds:itemID="{F0D3B44F-8EC9-484E-AB1E-DB617F6AB768}">
  <ds:schemaRefs/>
</ds:datastoreItem>
</file>

<file path=customXml/itemProps108.xml><?xml version="1.0" encoding="utf-8"?>
<ds:datastoreItem xmlns:ds="http://schemas.openxmlformats.org/officeDocument/2006/customXml" ds:itemID="{B279586D-C31F-4595-9B58-96AFB67CBC65}">
  <ds:schemaRefs/>
</ds:datastoreItem>
</file>

<file path=customXml/itemProps109.xml><?xml version="1.0" encoding="utf-8"?>
<ds:datastoreItem xmlns:ds="http://schemas.openxmlformats.org/officeDocument/2006/customXml" ds:itemID="{69A9D01E-6A0C-4290-A1A9-FCD163AC208A}">
  <ds:schemaRefs/>
</ds:datastoreItem>
</file>

<file path=customXml/itemProps110.xml><?xml version="1.0" encoding="utf-8"?>
<ds:datastoreItem xmlns:ds="http://schemas.openxmlformats.org/officeDocument/2006/customXml" ds:itemID="{FAA8791D-7497-4902-A203-A222A95B2556}">
  <ds:schemaRefs/>
</ds:datastoreItem>
</file>

<file path=customXml/itemProps111.xml><?xml version="1.0" encoding="utf-8"?>
<ds:datastoreItem xmlns:ds="http://schemas.openxmlformats.org/officeDocument/2006/customXml" ds:itemID="{F3A15B86-41E3-4EDE-88B7-9F11F5632C5F}">
  <ds:schemaRefs/>
</ds:datastoreItem>
</file>

<file path=customXml/itemProps112.xml><?xml version="1.0" encoding="utf-8"?>
<ds:datastoreItem xmlns:ds="http://schemas.openxmlformats.org/officeDocument/2006/customXml" ds:itemID="{D2280EEE-F7B5-4B82-8B3F-6C5291CE43BF}">
  <ds:schemaRefs/>
</ds:datastoreItem>
</file>

<file path=customXml/itemProps113.xml><?xml version="1.0" encoding="utf-8"?>
<ds:datastoreItem xmlns:ds="http://schemas.openxmlformats.org/officeDocument/2006/customXml" ds:itemID="{A85C326E-70FF-4CD0-AA4E-B2314E04422A}">
  <ds:schemaRefs/>
</ds:datastoreItem>
</file>

<file path=customXml/itemProps114.xml><?xml version="1.0" encoding="utf-8"?>
<ds:datastoreItem xmlns:ds="http://schemas.openxmlformats.org/officeDocument/2006/customXml" ds:itemID="{320854ED-F8EB-46CA-A640-57553FFE01D0}">
  <ds:schemaRefs/>
</ds:datastoreItem>
</file>

<file path=customXml/itemProps115.xml><?xml version="1.0" encoding="utf-8"?>
<ds:datastoreItem xmlns:ds="http://schemas.openxmlformats.org/officeDocument/2006/customXml" ds:itemID="{7848ED15-CA39-4B23-9B59-980435BD26CD}">
  <ds:schemaRefs/>
</ds:datastoreItem>
</file>

<file path=docMetadata/LabelInfo.xml><?xml version="1.0" encoding="utf-8"?>
<clbl:labelList xmlns:clbl="http://schemas.microsoft.com/office/2020/mipLabelMetadata">
  <clbl:label id="{d792d246-d363-40e2-82bc-6f0655128b68}" enabled="1" method="Standard" siteId="{372ee9e0-9ce0-4033-a64a-c07073a91ecd}" contentBits="0" removed="0"/>
</clbl:labelList>
</file>

<file path=docProps/app.xml><?xml version="1.0" encoding="utf-8"?>
<Properties xmlns="http://schemas.openxmlformats.org/officeDocument/2006/extended-properties" xmlns:vt="http://schemas.openxmlformats.org/officeDocument/2006/docPropsVTypes">
  <Template>ABB PPT Template Templafy 2021120</Template>
  <TotalTime>0</TotalTime>
  <Words>5567</Words>
  <Application>Microsoft Office PowerPoint</Application>
  <PresentationFormat>Widescreen</PresentationFormat>
  <Paragraphs>1054</Paragraphs>
  <Slides>65</Slides>
  <Notes>7</Notes>
  <HiddenSlides>6</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65</vt:i4>
      </vt:variant>
    </vt:vector>
  </HeadingPairs>
  <TitlesOfParts>
    <vt:vector size="74" baseType="lpstr">
      <vt:lpstr>Calibri</vt:lpstr>
      <vt:lpstr>Arial</vt:lpstr>
      <vt:lpstr>Arial,Sans-Serif</vt:lpstr>
      <vt:lpstr>ABBvoice Display SemiBold</vt:lpstr>
      <vt:lpstr>Times New Roman</vt:lpstr>
      <vt:lpstr>ABBvoice Light</vt:lpstr>
      <vt:lpstr>ABBvoice</vt:lpstr>
      <vt:lpstr>ABB Master</vt:lpstr>
      <vt:lpstr>think-cell Slide</vt:lpstr>
      <vt:lpstr>IRB 57X0 Product and Options</vt:lpstr>
      <vt:lpstr>Content</vt:lpstr>
      <vt:lpstr>IRB 57X0 Product and Options</vt:lpstr>
      <vt:lpstr>1. IRB 57X0 Intro</vt:lpstr>
      <vt:lpstr>The IRB 57X0 Range</vt:lpstr>
      <vt:lpstr>Shared Features</vt:lpstr>
      <vt:lpstr>Main Benefits</vt:lpstr>
      <vt:lpstr>Shared Features</vt:lpstr>
      <vt:lpstr>Shared Features</vt:lpstr>
      <vt:lpstr>Shared Features</vt:lpstr>
      <vt:lpstr>Shared Features</vt:lpstr>
      <vt:lpstr>Main Tech Solutions</vt:lpstr>
      <vt:lpstr>Core IRB 57X0 Variants</vt:lpstr>
      <vt:lpstr>2. IRB 5710 Variants</vt:lpstr>
      <vt:lpstr>IRB 5710</vt:lpstr>
      <vt:lpstr>IRB 5710</vt:lpstr>
      <vt:lpstr>IRB 5710</vt:lpstr>
      <vt:lpstr>IRB 5710</vt:lpstr>
      <vt:lpstr>IRB 5710</vt:lpstr>
      <vt:lpstr>IRB 5710</vt:lpstr>
      <vt:lpstr>IRB 5710</vt:lpstr>
      <vt:lpstr>IRB 5710</vt:lpstr>
      <vt:lpstr>IRB 5710</vt:lpstr>
      <vt:lpstr>3. IRB 5720 Variants</vt:lpstr>
      <vt:lpstr>IRB 5720</vt:lpstr>
      <vt:lpstr>IRB 5720</vt:lpstr>
      <vt:lpstr>IRB 5720</vt:lpstr>
      <vt:lpstr>IRB 5720</vt:lpstr>
      <vt:lpstr>IRB 5720</vt:lpstr>
      <vt:lpstr>IRB 5720</vt:lpstr>
      <vt:lpstr>IRB 5720</vt:lpstr>
      <vt:lpstr>IRB 5720</vt:lpstr>
      <vt:lpstr>IRB 5720</vt:lpstr>
      <vt:lpstr>4. IRB 57X0 Options</vt:lpstr>
      <vt:lpstr>Base Protection</vt:lpstr>
      <vt:lpstr>Foundry Plus 2 Protection</vt:lpstr>
      <vt:lpstr>Foundry Plus 2 – Color Coating</vt:lpstr>
      <vt:lpstr>Foundry Plus 2 – Turning Disc</vt:lpstr>
      <vt:lpstr>Foundry Plus 2 – Covers</vt:lpstr>
      <vt:lpstr>Foundry Plus 2 – Gaskets</vt:lpstr>
      <vt:lpstr>Color Options</vt:lpstr>
      <vt:lpstr>Foundry Cable Guard</vt:lpstr>
      <vt:lpstr>Upper Arm Cover</vt:lpstr>
      <vt:lpstr>Inverted Mounting Position</vt:lpstr>
      <vt:lpstr>Forklift Device</vt:lpstr>
      <vt:lpstr>7th Axis Resolver Connection</vt:lpstr>
      <vt:lpstr>Additional drive units • Robot held servo tool • Stationary servo tool</vt:lpstr>
      <vt:lpstr>Limited Working Range Axis 1 </vt:lpstr>
      <vt:lpstr>Extended Working Range Axis 1 </vt:lpstr>
      <vt:lpstr>Motor Cooling Fans</vt:lpstr>
      <vt:lpstr>Dress Pack - Overview</vt:lpstr>
      <vt:lpstr>Dress Pack - Overview</vt:lpstr>
      <vt:lpstr>Overview Dress Pack - Controller and Manipulator options</vt:lpstr>
      <vt:lpstr>Overview Dress Pack - Controller and Manipulator options</vt:lpstr>
      <vt:lpstr>Dress Pack - base-axis 3</vt:lpstr>
      <vt:lpstr>Dress Pack – base-axis 3 – Material Handling</vt:lpstr>
      <vt:lpstr>Dress Pack – axis 6 – Material Handling</vt:lpstr>
      <vt:lpstr>Dress Pack – base-axis 3 – Spot Welding</vt:lpstr>
      <vt:lpstr>Dress Pack – axis 6 – Spot Welding</vt:lpstr>
      <vt:lpstr>Dress Pack - axis 3-6</vt:lpstr>
      <vt:lpstr>Dress Pack – MH/SW LID Empty Conduit</vt:lpstr>
      <vt:lpstr>Connector Kits Base</vt:lpstr>
      <vt:lpstr>Connector Kits Axis 3</vt:lpstr>
      <vt:lpstr>Connector Kits Axis 6</vt:lpstr>
      <vt:lpstr>PowerPoint Presentation</vt:lpstr>
    </vt:vector>
  </TitlesOfParts>
  <Company>ABB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ABB</dc:creator>
  <cp:lastModifiedBy>Jean Descutido</cp:lastModifiedBy>
  <cp:revision>86</cp:revision>
  <dcterms:created xsi:type="dcterms:W3CDTF">2025-09-25T13:54:46Z</dcterms:created>
  <dcterms:modified xsi:type="dcterms:W3CDTF">2026-02-26T09:16:59Z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eDate">
    <vt:lpwstr>True</vt:lpwstr>
  </property>
  <property fmtid="{D5CDD505-2E9C-101B-9397-08002B2CF9AE}" pid="3" name="hideSlideNumber">
    <vt:lpwstr>True</vt:lpwstr>
  </property>
  <property fmtid="{D5CDD505-2E9C-101B-9397-08002B2CF9AE}" pid="4" name="hideCopyright">
    <vt:lpwstr>True</vt:lpwstr>
  </property>
  <property fmtid="{D5CDD505-2E9C-101B-9397-08002B2CF9AE}" pid="5" name="hideLogo">
    <vt:lpwstr>True</vt:lpwstr>
  </property>
  <property fmtid="{D5CDD505-2E9C-101B-9397-08002B2CF9AE}" pid="6" name="TemplafyTimeStamp">
    <vt:lpwstr>2025-07-21T09:38:52</vt:lpwstr>
  </property>
  <property fmtid="{D5CDD505-2E9C-101B-9397-08002B2CF9AE}" pid="7" name="TemplafyTenantId">
    <vt:lpwstr>abb</vt:lpwstr>
  </property>
  <property fmtid="{D5CDD505-2E9C-101B-9397-08002B2CF9AE}" pid="8" name="TemplafyTemplateId">
    <vt:lpwstr>1038632683390894890</vt:lpwstr>
  </property>
  <property fmtid="{D5CDD505-2E9C-101B-9397-08002B2CF9AE}" pid="9" name="TemplafyUserProfileId">
    <vt:lpwstr>763609512344289347</vt:lpwstr>
  </property>
  <property fmtid="{D5CDD505-2E9C-101B-9397-08002B2CF9AE}" pid="10" name="TemplafyLanguageCode">
    <vt:lpwstr>en-US</vt:lpwstr>
  </property>
  <property fmtid="{D5CDD505-2E9C-101B-9397-08002B2CF9AE}" pid="11" name="BrandName">
    <vt:lpwstr>ABB</vt:lpwstr>
  </property>
  <property fmtid="{D5CDD505-2E9C-101B-9397-08002B2CF9AE}" pid="12" name="TemplafyFromBlank">
    <vt:bool>false</vt:bool>
  </property>
</Properties>
</file>