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8" r:id="rId4"/>
    <p:sldId id="256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drigo Ivair" initials="RI" lastIdx="1" clrIdx="0">
    <p:extLst>
      <p:ext uri="{19B8F6BF-5375-455C-9EA6-DF929625EA0E}">
        <p15:presenceInfo xmlns:p15="http://schemas.microsoft.com/office/powerpoint/2012/main" userId="S-1-5-21-2678477739-30095114-1179378888-117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108" y="10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8-28T08:09:18.407" idx="1">
    <p:pos x="5680" y="0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DBD356-21E4-B17B-661A-682AABD8B7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CC77D5C-D73C-D737-89CC-7712A65693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FD09F59-8195-C80F-727C-9B4F2D8FD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AA4C7-D2D4-4F13-9AF6-07992EB21E10}" type="datetimeFigureOut">
              <a:rPr lang="pt-BR" smtClean="0"/>
              <a:t>29/08/2024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3DB87D7-7079-7990-21C8-8E0421B68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9099CED-8960-49FD-E87A-4DAC81E09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74F84-BC35-41E2-8241-F6CC83DD83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4259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69DE92-BDEC-ECBB-C971-8799E41E1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9A26210-5251-08C5-47AD-349850F2D8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E6AC96D-EC4A-545D-F203-53F1B4B55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AA4C7-D2D4-4F13-9AF6-07992EB21E10}" type="datetimeFigureOut">
              <a:rPr lang="pt-BR" smtClean="0"/>
              <a:t>29/08/2024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9332960-9DA1-ADB7-32E5-9BF16016B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F602B36-4399-2655-2AF0-61D4B2F04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74F84-BC35-41E2-8241-F6CC83DD83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9715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25FB327-4082-B86D-7EB7-4C087111D6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3A76F82-5AAC-E3BF-DE41-9A57866D64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BC8823A-97FF-076F-DC7E-76A666696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AA4C7-D2D4-4F13-9AF6-07992EB21E10}" type="datetimeFigureOut">
              <a:rPr lang="pt-BR" smtClean="0"/>
              <a:t>29/08/2024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1F78C12-FA62-AF10-C40D-C2179801E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54BEFDB-2408-2A9C-C8D3-DA60AA08F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74F84-BC35-41E2-8241-F6CC83DD83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2687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E67487-D455-B5F6-3E6B-29C7B8A95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B6D82B7-7FA7-B33C-D437-491F46DE75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EE827B5-A592-9D3A-CA40-80C3F657A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AA4C7-D2D4-4F13-9AF6-07992EB21E10}" type="datetimeFigureOut">
              <a:rPr lang="pt-BR" smtClean="0"/>
              <a:t>29/08/2024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F059B0D-D97A-5F26-431B-43DD5E89E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D431514-286D-5256-3E5A-D6D61CEAF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74F84-BC35-41E2-8241-F6CC83DD83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54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C849C8-9FC9-B541-9224-4B96889A5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8D91519-FFD2-FBFD-C698-36645E34D6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907D486-1DBD-3585-FF5B-924DEECF7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AA4C7-D2D4-4F13-9AF6-07992EB21E10}" type="datetimeFigureOut">
              <a:rPr lang="pt-BR" smtClean="0"/>
              <a:t>29/08/2024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F69453A-3F66-0CD5-1F17-91D548EF8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0057E04-5C44-A459-3B3E-208B0B4BA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74F84-BC35-41E2-8241-F6CC83DD83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2726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6AA97C-C5DD-3BDB-077C-C6D06CE22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C78B460-93A6-0D6C-EC38-B8D5A768CD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4920B62-F74A-62C6-39EA-CC6DBD48E7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83183BB-5042-7607-D7F0-D972EECBC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AA4C7-D2D4-4F13-9AF6-07992EB21E10}" type="datetimeFigureOut">
              <a:rPr lang="pt-BR" smtClean="0"/>
              <a:t>29/08/2024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008E1FB-DD69-6566-80EC-25EC26DC5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9A29605-6D47-689A-EA93-8FFB80990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74F84-BC35-41E2-8241-F6CC83DD83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1317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590E32-068B-FFEC-0234-A7FF859EC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5464119-E29D-955C-C354-B8435D1D6C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E217687-DEB1-C666-DABE-A9D40EA2C7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676B9F8-9F08-88EF-ECFE-5BB94AE6DA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B4951B0-DFFD-BD0A-46E8-3F48AC79AB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0E0CA8D-53C3-0110-9846-DF22238DB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AA4C7-D2D4-4F13-9AF6-07992EB21E10}" type="datetimeFigureOut">
              <a:rPr lang="pt-BR" smtClean="0"/>
              <a:t>29/08/2024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20649F0-6DB8-4C6E-5614-A67ECC7D6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0A9DCB3-06E5-D961-54B7-639F9EB10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74F84-BC35-41E2-8241-F6CC83DD83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5609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A1141C-8256-E79E-FAF3-03D292267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4DC3F3F-1C67-3CBC-8F50-710B731F0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AA4C7-D2D4-4F13-9AF6-07992EB21E10}" type="datetimeFigureOut">
              <a:rPr lang="pt-BR" smtClean="0"/>
              <a:t>29/08/2024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A02BE38-0371-2F1D-B1F8-A41E98B0B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E760780-785D-C7AC-40DA-3C9DC521D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74F84-BC35-41E2-8241-F6CC83DD83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5736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3C94D9C-37AF-4960-62C4-55A18DEC6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AA4C7-D2D4-4F13-9AF6-07992EB21E10}" type="datetimeFigureOut">
              <a:rPr lang="pt-BR" smtClean="0"/>
              <a:t>29/08/2024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D9E1EF5-C10F-4A5A-B02D-2B5CE0409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A3BE73A-B628-6905-AA40-889C3BE04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74F84-BC35-41E2-8241-F6CC83DD83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282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0F80E8-9722-D8A9-DE93-E459AABA3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E7EC6B6-A329-ED49-136D-209C232F7C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2412C21-827C-7D56-7476-D4A40EEFF6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8FAFF60-D265-0CF3-C0B5-CD5BE0672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AA4C7-D2D4-4F13-9AF6-07992EB21E10}" type="datetimeFigureOut">
              <a:rPr lang="pt-BR" smtClean="0"/>
              <a:t>29/08/2024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2887D32-0B65-62CE-A468-4BDFB32A7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ED0478A-B866-E40E-F9FE-43A08ADB7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74F84-BC35-41E2-8241-F6CC83DD83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6507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19A23E-AEBB-F8D3-5E1C-B375C29E8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EE8AE64-AE27-25C5-73B6-93B4E4C16F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6B20D11-E13E-7A6B-D31D-B7D108DAB7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C5395F6-A310-5393-AE0F-9ABF4CB69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AA4C7-D2D4-4F13-9AF6-07992EB21E10}" type="datetimeFigureOut">
              <a:rPr lang="pt-BR" smtClean="0"/>
              <a:t>29/08/2024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B42BA00-321B-E6C8-5DBD-CFE70303A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9847E22-987F-C4BD-E84C-EA3277480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74F84-BC35-41E2-8241-F6CC83DD83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3834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0AB5099-23A7-74AF-5BD9-1D7B63559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F2922C5-F275-60F9-6430-4B6418E6AC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76A9E11-39DD-0CBA-E036-BCE3CCDE74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AA4C7-D2D4-4F13-9AF6-07992EB21E10}" type="datetimeFigureOut">
              <a:rPr lang="pt-BR" smtClean="0"/>
              <a:t>29/08/2024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A0D78FC-770B-ABCB-8E66-6CC25656B1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0547B38-9C43-40F7-5034-34DA94237B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74F84-BC35-41E2-8241-F6CC83DD83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6150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44411EDE-3BB4-8322-AEA4-F7F183C5F75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115300" y="-1625091"/>
            <a:ext cx="3238500" cy="5805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685800" algn="l"/>
              </a:tabLst>
            </a:pPr>
            <a:r>
              <a:rPr kumimoji="0" lang="es-ES" altLang="pt-B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685800" algn="l"/>
              </a:tabLst>
            </a:pPr>
            <a:endParaRPr lang="es-ES" altLang="pt-BR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685800" algn="l"/>
              </a:tabLst>
            </a:pPr>
            <a:endParaRPr kumimoji="0" lang="es-ES" altLang="pt-B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685800" algn="l"/>
              </a:tabLst>
            </a:pPr>
            <a:endParaRPr lang="es-ES" altLang="pt-BR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685800" algn="l"/>
              </a:tabLst>
            </a:pPr>
            <a:endParaRPr kumimoji="0" lang="es-ES" altLang="pt-B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685800" algn="l"/>
              </a:tabLst>
            </a:pPr>
            <a:endParaRPr lang="es-ES" altLang="pt-BR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685800" algn="l"/>
              </a:tabLst>
            </a:pPr>
            <a:endParaRPr kumimoji="0" lang="es-ES" altLang="pt-B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685800" algn="l"/>
              </a:tabLst>
            </a:pPr>
            <a:endParaRPr lang="es-ES" altLang="pt-BR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685800" algn="l"/>
              </a:tabLst>
            </a:pPr>
            <a:endParaRPr kumimoji="0" lang="es-ES" altLang="pt-B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685800" algn="l"/>
              </a:tabLst>
            </a:pPr>
            <a:endParaRPr lang="es-ES" altLang="pt-BR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685800" algn="l"/>
              </a:tabLst>
            </a:pPr>
            <a:endParaRPr kumimoji="0" lang="es-ES" altLang="pt-B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Maquina - </a:t>
            </a:r>
            <a:r>
              <a:rPr lang="pt-BR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Laminador (LA11 –MDKF + ICI /1987 / 88 / 95)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1800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Tipo </a:t>
            </a:r>
            <a:r>
              <a:rPr lang="pt-BR" sz="1800" b="1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Quádruo</a:t>
            </a:r>
            <a:r>
              <a:rPr lang="pt-BR" sz="18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não reversível Ø </a:t>
            </a:r>
            <a:r>
              <a:rPr lang="pt-BR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-142 / 320 x 400 mm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1800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Bobinas- Ø</a:t>
            </a:r>
            <a:r>
              <a:rPr lang="pt-BR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400 / 1600 mm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1800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Velocidade </a:t>
            </a:r>
            <a:r>
              <a:rPr lang="pt-BR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 150 m/ min pot. 285 kw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685800" algn="l"/>
              </a:tabLst>
            </a:pPr>
            <a:endParaRPr kumimoji="0" lang="es-ES" altLang="pt-B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CEBE02A-6AA5-E5A5-F7B0-F596AC2C27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972300" cy="38226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DBE54732-F1CC-9DE8-7EE1-A82E292326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4066043"/>
            <a:ext cx="8477250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</a:pPr>
            <a:r>
              <a:rPr kumimoji="0" lang="pt-BR" altLang="pt-B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Aplicação:</a:t>
            </a:r>
            <a:r>
              <a:rPr kumimoji="0" lang="pt-BR" altLang="pt-B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Laminação de encruamento de bobinas fina a quente decapadas e fina frio.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</a:pPr>
            <a:endParaRPr kumimoji="0" lang="pt-BR" altLang="pt-B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</a:pPr>
            <a:r>
              <a:rPr kumimoji="0" lang="pt-BR" altLang="pt-B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Características:</a:t>
            </a:r>
            <a:endParaRPr kumimoji="0" lang="pt-BR" altLang="pt-B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</a:pPr>
            <a:r>
              <a:rPr kumimoji="0" lang="pt-BR" altLang="pt-B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Espessura de Entrada:                 0,50 a 6,30 mm.</a:t>
            </a:r>
            <a:endParaRPr kumimoji="0" lang="pt-BR" altLang="pt-B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</a:pPr>
            <a:r>
              <a:rPr kumimoji="0" lang="pt-BR" altLang="pt-B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Espessura de Saída:                    </a:t>
            </a:r>
            <a:r>
              <a:rPr kumimoji="0" lang="pt-BR" altLang="pt-BR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Mín</a:t>
            </a:r>
            <a:r>
              <a:rPr kumimoji="0" lang="pt-BR" altLang="pt-B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0,50 mm.</a:t>
            </a:r>
            <a:endParaRPr kumimoji="0" lang="pt-BR" altLang="pt-B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</a:pPr>
            <a:r>
              <a:rPr kumimoji="0" lang="pt-BR" altLang="pt-B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Diâmetro interno de Entrada:       400 ou 500 mm.</a:t>
            </a:r>
            <a:endParaRPr kumimoji="0" lang="pt-BR" altLang="pt-B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</a:pPr>
            <a:r>
              <a:rPr kumimoji="0" lang="pt-BR" altLang="pt-B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Diâmetro interno de Saída:          400 ou 500 mm.</a:t>
            </a:r>
            <a:endParaRPr kumimoji="0" lang="pt-BR" altLang="pt-B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</a:pPr>
            <a:r>
              <a:rPr kumimoji="0" lang="pt-BR" altLang="pt-B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Diâmetro Externo Entrada:           Máx. 1600 mm.</a:t>
            </a:r>
            <a:endParaRPr kumimoji="0" lang="pt-BR" altLang="pt-B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</a:pPr>
            <a:r>
              <a:rPr kumimoji="0" lang="pt-BR" altLang="pt-B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Diâmetro Externo Saída:              Máx. 1600 mm.</a:t>
            </a:r>
            <a:endParaRPr kumimoji="0" lang="pt-BR" altLang="pt-B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</a:pPr>
            <a:r>
              <a:rPr kumimoji="0" lang="pt-BR" altLang="pt-B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Largura da Tira:                            Mín. 50 mm. e Máx. 320 mm.</a:t>
            </a:r>
            <a:endParaRPr kumimoji="0" lang="pt-BR" altLang="pt-B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</a:pPr>
            <a:r>
              <a:rPr kumimoji="0" lang="pt-BR" altLang="pt-B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Peso Máx. Bobina/Rolo:               6000 kg.</a:t>
            </a:r>
            <a:endParaRPr kumimoji="0" lang="pt-BR" altLang="pt-B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98550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AC3BCB1-6ECE-9089-6881-A8BE1235F9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9000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5E83092A-A128-A9D8-3485-9603ADCCD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0500" y="825500"/>
            <a:ext cx="3001500" cy="2984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tabLst>
                <a:tab pos="180975" algn="l"/>
                <a:tab pos="685800" algn="l"/>
              </a:tabLs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tabLst>
                <a:tab pos="180975" algn="l"/>
                <a:tab pos="685800" algn="l"/>
              </a:tabLs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tabLst>
                <a:tab pos="180975" algn="l"/>
                <a:tab pos="685800" algn="l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tabLst>
                <a:tab pos="180975" algn="l"/>
                <a:tab pos="685800" algn="l"/>
              </a:tabLs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tabLst>
                <a:tab pos="180975" algn="l"/>
                <a:tab pos="685800" algn="l"/>
              </a:tabLs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tabLst>
                <a:tab pos="180975" algn="l"/>
                <a:tab pos="685800" algn="l"/>
              </a:tabLs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tabLst>
                <a:tab pos="180975" algn="l"/>
                <a:tab pos="685800" algn="l"/>
              </a:tabLs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tabLst>
                <a:tab pos="180975" algn="l"/>
                <a:tab pos="685800" algn="l"/>
              </a:tabLs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tabLst>
                <a:tab pos="180975" algn="l"/>
                <a:tab pos="685800" algn="l"/>
              </a:tabLs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buFontTx/>
              <a:buNone/>
            </a:pPr>
            <a:r>
              <a:rPr lang="es-ES" altLang="pt-BR" sz="1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</a:p>
          <a:p>
            <a:pPr algn="l">
              <a:lnSpc>
                <a:spcPct val="100000"/>
              </a:lnSpc>
              <a:buFontTx/>
              <a:buNone/>
            </a:pPr>
            <a:endParaRPr lang="es-ES" altLang="pt-BR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buFontTx/>
              <a:buNone/>
            </a:pPr>
            <a:endParaRPr lang="es-ES" altLang="pt-BR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buFontTx/>
              <a:buNone/>
            </a:pPr>
            <a:endParaRPr lang="es-ES" altLang="pt-BR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buFontTx/>
              <a:buNone/>
            </a:pPr>
            <a:endParaRPr lang="es-ES" altLang="pt-BR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buFontTx/>
              <a:buNone/>
            </a:pPr>
            <a:endParaRPr lang="es-ES" altLang="pt-BR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buFontTx/>
              <a:buNone/>
            </a:pPr>
            <a:endParaRPr lang="es-ES" altLang="pt-BR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Tx/>
              <a:buNone/>
            </a:pPr>
            <a:endParaRPr lang="es-ES" altLang="pt-BR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buFontTx/>
              <a:buNone/>
            </a:pPr>
            <a:endParaRPr lang="es-ES" altLang="pt-BR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buFontTx/>
              <a:buNone/>
            </a:pPr>
            <a:endParaRPr lang="es-ES" altLang="pt-BR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buFontTx/>
              <a:buNone/>
            </a:pPr>
            <a:endParaRPr lang="es-ES" altLang="pt-BR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altLang="pt-BR" sz="3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Painel de comando</a:t>
            </a:r>
            <a:endParaRPr lang="es-ES" altLang="pt-BR" sz="3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010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EBEF1C9A-9DE2-15C6-571A-9A95C2E6BF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000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8A457072-46F3-4436-0BCB-A8E3ABD411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0500" y="1088969"/>
            <a:ext cx="3001500" cy="2457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tabLst>
                <a:tab pos="180975" algn="l"/>
                <a:tab pos="685800" algn="l"/>
              </a:tabLs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tabLst>
                <a:tab pos="180975" algn="l"/>
                <a:tab pos="685800" algn="l"/>
              </a:tabLs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tabLst>
                <a:tab pos="180975" algn="l"/>
                <a:tab pos="685800" algn="l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tabLst>
                <a:tab pos="180975" algn="l"/>
                <a:tab pos="685800" algn="l"/>
              </a:tabLs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tabLst>
                <a:tab pos="180975" algn="l"/>
                <a:tab pos="685800" algn="l"/>
              </a:tabLs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tabLst>
                <a:tab pos="180975" algn="l"/>
                <a:tab pos="685800" algn="l"/>
              </a:tabLs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tabLst>
                <a:tab pos="180975" algn="l"/>
                <a:tab pos="685800" algn="l"/>
              </a:tabLs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tabLst>
                <a:tab pos="180975" algn="l"/>
                <a:tab pos="685800" algn="l"/>
              </a:tabLs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tabLst>
                <a:tab pos="180975" algn="l"/>
                <a:tab pos="685800" algn="l"/>
              </a:tabLs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buFontTx/>
              <a:buNone/>
            </a:pPr>
            <a:r>
              <a:rPr lang="es-ES" altLang="pt-BR" sz="1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</a:p>
          <a:p>
            <a:pPr algn="l">
              <a:lnSpc>
                <a:spcPct val="100000"/>
              </a:lnSpc>
              <a:buFontTx/>
              <a:buNone/>
            </a:pPr>
            <a:endParaRPr lang="es-ES" altLang="pt-BR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buFontTx/>
              <a:buNone/>
            </a:pPr>
            <a:endParaRPr lang="es-ES" altLang="pt-BR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buFontTx/>
              <a:buNone/>
            </a:pPr>
            <a:endParaRPr lang="es-ES" altLang="pt-BR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buFontTx/>
              <a:buNone/>
            </a:pPr>
            <a:endParaRPr lang="es-ES" altLang="pt-BR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buFontTx/>
              <a:buNone/>
            </a:pPr>
            <a:endParaRPr lang="es-ES" altLang="pt-BR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buFontTx/>
              <a:buNone/>
            </a:pPr>
            <a:endParaRPr lang="es-ES" altLang="pt-BR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Tx/>
              <a:buNone/>
            </a:pPr>
            <a:endParaRPr lang="es-ES" altLang="pt-BR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buFontTx/>
              <a:buNone/>
            </a:pPr>
            <a:endParaRPr lang="es-ES" altLang="pt-BR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buFontTx/>
              <a:buNone/>
            </a:pPr>
            <a:endParaRPr lang="es-ES" altLang="pt-BR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buFontTx/>
              <a:buNone/>
            </a:pPr>
            <a:endParaRPr lang="es-ES" altLang="pt-BR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altLang="pt-BR" sz="3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Painel hidráulico </a:t>
            </a:r>
            <a:endParaRPr lang="es-ES" altLang="pt-BR" sz="3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156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D2863FD-7BEC-CD05-4C87-C4505CDF63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003323" cy="6858000"/>
          </a:xfrm>
          <a:prstGeom prst="rect">
            <a:avLst/>
          </a:prstGeom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797260E7-3E56-F019-A937-C6541CD42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0500" y="1088969"/>
            <a:ext cx="3001500" cy="2457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tabLst>
                <a:tab pos="180975" algn="l"/>
                <a:tab pos="685800" algn="l"/>
              </a:tabLs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tabLst>
                <a:tab pos="180975" algn="l"/>
                <a:tab pos="685800" algn="l"/>
              </a:tabLs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tabLst>
                <a:tab pos="180975" algn="l"/>
                <a:tab pos="685800" algn="l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tabLst>
                <a:tab pos="180975" algn="l"/>
                <a:tab pos="685800" algn="l"/>
              </a:tabLs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tabLst>
                <a:tab pos="180975" algn="l"/>
                <a:tab pos="685800" algn="l"/>
              </a:tabLs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tabLst>
                <a:tab pos="180975" algn="l"/>
                <a:tab pos="685800" algn="l"/>
              </a:tabLs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tabLst>
                <a:tab pos="180975" algn="l"/>
                <a:tab pos="685800" algn="l"/>
              </a:tabLs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tabLst>
                <a:tab pos="180975" algn="l"/>
                <a:tab pos="685800" algn="l"/>
              </a:tabLs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tabLst>
                <a:tab pos="180975" algn="l"/>
                <a:tab pos="685800" algn="l"/>
              </a:tabLs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buFontTx/>
              <a:buNone/>
            </a:pPr>
            <a:r>
              <a:rPr lang="es-ES" altLang="pt-BR" sz="1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</a:p>
          <a:p>
            <a:pPr algn="l">
              <a:lnSpc>
                <a:spcPct val="100000"/>
              </a:lnSpc>
              <a:buFontTx/>
              <a:buNone/>
            </a:pPr>
            <a:endParaRPr lang="es-ES" altLang="pt-BR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buFontTx/>
              <a:buNone/>
            </a:pPr>
            <a:endParaRPr lang="es-ES" altLang="pt-BR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buFontTx/>
              <a:buNone/>
            </a:pPr>
            <a:endParaRPr lang="es-ES" altLang="pt-BR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buFontTx/>
              <a:buNone/>
            </a:pPr>
            <a:endParaRPr lang="es-ES" altLang="pt-BR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buFontTx/>
              <a:buNone/>
            </a:pPr>
            <a:endParaRPr lang="es-ES" altLang="pt-BR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buFontTx/>
              <a:buNone/>
            </a:pPr>
            <a:endParaRPr lang="es-ES" altLang="pt-BR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Tx/>
              <a:buNone/>
            </a:pPr>
            <a:endParaRPr lang="es-ES" altLang="pt-BR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buFontTx/>
              <a:buNone/>
            </a:pPr>
            <a:endParaRPr lang="es-ES" altLang="pt-BR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buFontTx/>
              <a:buNone/>
            </a:pPr>
            <a:endParaRPr lang="es-ES" altLang="pt-BR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buFontTx/>
              <a:buNone/>
            </a:pPr>
            <a:endParaRPr lang="es-ES" altLang="pt-BR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altLang="pt-BR" sz="3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Quadro elétrico  </a:t>
            </a:r>
            <a:endParaRPr lang="es-ES" altLang="pt-BR" sz="3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437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4DA45A3D-FDC2-CEB2-EE79-364170448A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0" y="0"/>
            <a:ext cx="125857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503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C1144648-5D75-51A6-A395-7851D686F7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787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6C46F7A-FF85-EAA5-2845-D296D881AA1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9088900" y="977900"/>
            <a:ext cx="3001500" cy="2984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685800" algn="l"/>
              </a:tabLst>
            </a:pPr>
            <a:r>
              <a:rPr kumimoji="0" lang="es-ES" altLang="pt-B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685800" algn="l"/>
              </a:tabLst>
            </a:pPr>
            <a:endParaRPr lang="es-ES" altLang="pt-BR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685800" algn="l"/>
              </a:tabLst>
            </a:pPr>
            <a:endParaRPr kumimoji="0" lang="es-ES" altLang="pt-B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685800" algn="l"/>
              </a:tabLst>
            </a:pPr>
            <a:endParaRPr lang="es-ES" altLang="pt-BR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685800" algn="l"/>
              </a:tabLst>
            </a:pPr>
            <a:endParaRPr kumimoji="0" lang="es-ES" altLang="pt-B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685800" algn="l"/>
              </a:tabLst>
            </a:pPr>
            <a:endParaRPr lang="es-ES" altLang="pt-BR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685800" algn="l"/>
              </a:tabLst>
            </a:pPr>
            <a:endParaRPr kumimoji="0" lang="es-ES" altLang="pt-B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685800" algn="l"/>
              </a:tabLst>
            </a:pPr>
            <a:endParaRPr lang="es-ES" altLang="pt-BR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685800" algn="l"/>
              </a:tabLst>
            </a:pPr>
            <a:endParaRPr kumimoji="0" lang="es-ES" altLang="pt-B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685800" algn="l"/>
              </a:tabLst>
            </a:pPr>
            <a:endParaRPr lang="es-ES" altLang="pt-BR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685800" algn="l"/>
              </a:tabLst>
            </a:pPr>
            <a:endParaRPr kumimoji="0" lang="es-ES" altLang="pt-B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altLang="pt-BR" sz="3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Acionamento do enrolador I</a:t>
            </a:r>
            <a:endParaRPr kumimoji="0" lang="es-ES" altLang="pt-BR" sz="3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7824663-0BBA-61B9-1B11-CDABF17BEB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000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5151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0FE1DC-9F3A-0FFA-F0E0-ADAD89F14CB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9088900" y="977900"/>
            <a:ext cx="3001500" cy="2984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685800" algn="l"/>
              </a:tabLst>
            </a:pPr>
            <a:r>
              <a:rPr kumimoji="0" lang="es-ES" altLang="pt-B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685800" algn="l"/>
              </a:tabLst>
            </a:pPr>
            <a:endParaRPr lang="es-ES" altLang="pt-BR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685800" algn="l"/>
              </a:tabLst>
            </a:pPr>
            <a:endParaRPr kumimoji="0" lang="es-ES" altLang="pt-B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685800" algn="l"/>
              </a:tabLst>
            </a:pPr>
            <a:endParaRPr lang="es-ES" altLang="pt-BR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685800" algn="l"/>
              </a:tabLst>
            </a:pPr>
            <a:endParaRPr kumimoji="0" lang="es-ES" altLang="pt-B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685800" algn="l"/>
              </a:tabLst>
            </a:pPr>
            <a:endParaRPr lang="es-ES" altLang="pt-BR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685800" algn="l"/>
              </a:tabLst>
            </a:pPr>
            <a:endParaRPr kumimoji="0" lang="es-ES" altLang="pt-B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685800" algn="l"/>
              </a:tabLst>
            </a:pPr>
            <a:endParaRPr lang="es-ES" altLang="pt-BR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685800" algn="l"/>
              </a:tabLst>
            </a:pPr>
            <a:endParaRPr kumimoji="0" lang="es-ES" altLang="pt-B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685800" algn="l"/>
              </a:tabLst>
            </a:pPr>
            <a:endParaRPr lang="es-ES" altLang="pt-BR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685800" algn="l"/>
              </a:tabLst>
            </a:pPr>
            <a:endParaRPr kumimoji="0" lang="es-ES" altLang="pt-B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altLang="pt-BR" sz="3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Acionamento do enrolador II</a:t>
            </a:r>
            <a:endParaRPr kumimoji="0" lang="es-ES" altLang="pt-BR" sz="3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FDB4DFB-D87C-3079-BA10-0575293F0F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000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8287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C8E887C-20E0-8C21-4D46-E802B7E008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8900" y="977900"/>
            <a:ext cx="3001500" cy="2984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tabLst>
                <a:tab pos="180975" algn="l"/>
                <a:tab pos="685800" algn="l"/>
              </a:tabLs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tabLst>
                <a:tab pos="180975" algn="l"/>
                <a:tab pos="685800" algn="l"/>
              </a:tabLs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tabLst>
                <a:tab pos="180975" algn="l"/>
                <a:tab pos="685800" algn="l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tabLst>
                <a:tab pos="180975" algn="l"/>
                <a:tab pos="685800" algn="l"/>
              </a:tabLs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tabLst>
                <a:tab pos="180975" algn="l"/>
                <a:tab pos="685800" algn="l"/>
              </a:tabLs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tabLst>
                <a:tab pos="180975" algn="l"/>
                <a:tab pos="685800" algn="l"/>
              </a:tabLs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tabLst>
                <a:tab pos="180975" algn="l"/>
                <a:tab pos="685800" algn="l"/>
              </a:tabLs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tabLst>
                <a:tab pos="180975" algn="l"/>
                <a:tab pos="685800" algn="l"/>
              </a:tabLs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tabLst>
                <a:tab pos="180975" algn="l"/>
                <a:tab pos="685800" algn="l"/>
              </a:tabLs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buFontTx/>
              <a:buNone/>
            </a:pPr>
            <a:r>
              <a:rPr lang="es-ES" altLang="pt-BR" sz="1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</a:p>
          <a:p>
            <a:pPr algn="l">
              <a:lnSpc>
                <a:spcPct val="100000"/>
              </a:lnSpc>
              <a:buFontTx/>
              <a:buNone/>
            </a:pPr>
            <a:endParaRPr lang="es-ES" altLang="pt-BR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buFontTx/>
              <a:buNone/>
            </a:pPr>
            <a:endParaRPr lang="es-ES" altLang="pt-BR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buFontTx/>
              <a:buNone/>
            </a:pPr>
            <a:endParaRPr lang="es-ES" altLang="pt-BR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buFontTx/>
              <a:buNone/>
            </a:pPr>
            <a:endParaRPr lang="es-ES" altLang="pt-BR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buFontTx/>
              <a:buNone/>
            </a:pPr>
            <a:endParaRPr lang="es-ES" altLang="pt-BR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buFontTx/>
              <a:buNone/>
            </a:pPr>
            <a:endParaRPr lang="es-ES" altLang="pt-BR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Tx/>
              <a:buNone/>
            </a:pPr>
            <a:endParaRPr lang="es-ES" altLang="pt-BR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buFontTx/>
              <a:buNone/>
            </a:pPr>
            <a:endParaRPr lang="es-ES" altLang="pt-BR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buFontTx/>
              <a:buNone/>
            </a:pPr>
            <a:endParaRPr lang="es-ES" altLang="pt-BR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buFontTx/>
              <a:buNone/>
            </a:pPr>
            <a:endParaRPr lang="es-ES" altLang="pt-BR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altLang="pt-BR" sz="3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Acionamento do laminador </a:t>
            </a:r>
            <a:endParaRPr lang="es-ES" altLang="pt-BR" sz="3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6B46A44-E900-4564-C25A-6069486AD4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000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8376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9DD469B-BCF1-D16C-311E-6B8E90F5E5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8900" y="1241369"/>
            <a:ext cx="3001500" cy="2457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tabLst>
                <a:tab pos="180975" algn="l"/>
                <a:tab pos="685800" algn="l"/>
              </a:tabLs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tabLst>
                <a:tab pos="180975" algn="l"/>
                <a:tab pos="685800" algn="l"/>
              </a:tabLs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tabLst>
                <a:tab pos="180975" algn="l"/>
                <a:tab pos="685800" algn="l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tabLst>
                <a:tab pos="180975" algn="l"/>
                <a:tab pos="685800" algn="l"/>
              </a:tabLs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tabLst>
                <a:tab pos="180975" algn="l"/>
                <a:tab pos="685800" algn="l"/>
              </a:tabLs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tabLst>
                <a:tab pos="180975" algn="l"/>
                <a:tab pos="685800" algn="l"/>
              </a:tabLs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tabLst>
                <a:tab pos="180975" algn="l"/>
                <a:tab pos="685800" algn="l"/>
              </a:tabLs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tabLst>
                <a:tab pos="180975" algn="l"/>
                <a:tab pos="685800" algn="l"/>
              </a:tabLs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tabLst>
                <a:tab pos="180975" algn="l"/>
                <a:tab pos="685800" algn="l"/>
              </a:tabLs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buFontTx/>
              <a:buNone/>
            </a:pPr>
            <a:r>
              <a:rPr lang="es-ES" altLang="pt-BR" sz="1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</a:p>
          <a:p>
            <a:pPr algn="l">
              <a:lnSpc>
                <a:spcPct val="100000"/>
              </a:lnSpc>
              <a:buFontTx/>
              <a:buNone/>
            </a:pPr>
            <a:endParaRPr lang="es-ES" altLang="pt-BR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buFontTx/>
              <a:buNone/>
            </a:pPr>
            <a:endParaRPr lang="es-ES" altLang="pt-BR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buFontTx/>
              <a:buNone/>
            </a:pPr>
            <a:endParaRPr lang="es-ES" altLang="pt-BR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buFontTx/>
              <a:buNone/>
            </a:pPr>
            <a:endParaRPr lang="es-ES" altLang="pt-BR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buFontTx/>
              <a:buNone/>
            </a:pPr>
            <a:endParaRPr lang="es-ES" altLang="pt-BR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buFontTx/>
              <a:buNone/>
            </a:pPr>
            <a:endParaRPr lang="es-ES" altLang="pt-BR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Tx/>
              <a:buNone/>
            </a:pPr>
            <a:endParaRPr lang="es-ES" altLang="pt-BR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buFontTx/>
              <a:buNone/>
            </a:pPr>
            <a:endParaRPr lang="es-ES" altLang="pt-BR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buFontTx/>
              <a:buNone/>
            </a:pPr>
            <a:endParaRPr lang="es-ES" altLang="pt-BR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buFontTx/>
              <a:buNone/>
            </a:pPr>
            <a:endParaRPr lang="es-ES" altLang="pt-BR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altLang="pt-BR" sz="3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Desenrolador</a:t>
            </a:r>
            <a:endParaRPr lang="es-ES" altLang="pt-BR" sz="3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266A77F-3881-DD39-D858-2C1A43DB6B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000000" cy="68580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9098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115FD89-F418-3260-7883-0D07D9DBBE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8900" y="1241370"/>
            <a:ext cx="3001500" cy="2457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tabLst>
                <a:tab pos="180975" algn="l"/>
                <a:tab pos="685800" algn="l"/>
              </a:tabLs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tabLst>
                <a:tab pos="180975" algn="l"/>
                <a:tab pos="685800" algn="l"/>
              </a:tabLs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tabLst>
                <a:tab pos="180975" algn="l"/>
                <a:tab pos="685800" algn="l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tabLst>
                <a:tab pos="180975" algn="l"/>
                <a:tab pos="685800" algn="l"/>
              </a:tabLs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tabLst>
                <a:tab pos="180975" algn="l"/>
                <a:tab pos="685800" algn="l"/>
              </a:tabLs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tabLst>
                <a:tab pos="180975" algn="l"/>
                <a:tab pos="685800" algn="l"/>
              </a:tabLs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tabLst>
                <a:tab pos="180975" algn="l"/>
                <a:tab pos="685800" algn="l"/>
              </a:tabLs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tabLst>
                <a:tab pos="180975" algn="l"/>
                <a:tab pos="685800" algn="l"/>
              </a:tabLs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tabLst>
                <a:tab pos="180975" algn="l"/>
                <a:tab pos="685800" algn="l"/>
              </a:tabLs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buFontTx/>
              <a:buNone/>
            </a:pPr>
            <a:r>
              <a:rPr lang="es-ES" altLang="pt-BR" sz="1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</a:p>
          <a:p>
            <a:pPr algn="l">
              <a:lnSpc>
                <a:spcPct val="100000"/>
              </a:lnSpc>
              <a:buFontTx/>
              <a:buNone/>
            </a:pPr>
            <a:endParaRPr lang="es-ES" altLang="pt-BR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buFontTx/>
              <a:buNone/>
            </a:pPr>
            <a:endParaRPr lang="es-ES" altLang="pt-BR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buFontTx/>
              <a:buNone/>
            </a:pPr>
            <a:endParaRPr lang="es-ES" altLang="pt-BR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buFontTx/>
              <a:buNone/>
            </a:pPr>
            <a:endParaRPr lang="es-ES" altLang="pt-BR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buFontTx/>
              <a:buNone/>
            </a:pPr>
            <a:endParaRPr lang="es-ES" altLang="pt-BR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buFontTx/>
              <a:buNone/>
            </a:pPr>
            <a:endParaRPr lang="es-ES" altLang="pt-BR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Tx/>
              <a:buNone/>
            </a:pPr>
            <a:endParaRPr lang="es-ES" altLang="pt-BR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buFontTx/>
              <a:buNone/>
            </a:pPr>
            <a:endParaRPr lang="es-ES" altLang="pt-BR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buFontTx/>
              <a:buNone/>
            </a:pPr>
            <a:endParaRPr lang="es-ES" altLang="pt-BR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buFontTx/>
              <a:buNone/>
            </a:pPr>
            <a:endParaRPr lang="es-ES" altLang="pt-BR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altLang="pt-BR" sz="3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Enrolador I</a:t>
            </a:r>
            <a:endParaRPr lang="es-ES" altLang="pt-BR" sz="3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9E41459-F35B-C341-0B6B-364115EF3C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000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5402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50A5154-6007-E596-30BF-DBEA83EF9F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7000" y="1152469"/>
            <a:ext cx="3001500" cy="2457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tabLst>
                <a:tab pos="180975" algn="l"/>
                <a:tab pos="685800" algn="l"/>
              </a:tabLs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tabLst>
                <a:tab pos="180975" algn="l"/>
                <a:tab pos="685800" algn="l"/>
              </a:tabLs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tabLst>
                <a:tab pos="180975" algn="l"/>
                <a:tab pos="685800" algn="l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tabLst>
                <a:tab pos="180975" algn="l"/>
                <a:tab pos="685800" algn="l"/>
              </a:tabLs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tabLst>
                <a:tab pos="180975" algn="l"/>
                <a:tab pos="685800" algn="l"/>
              </a:tabLs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tabLst>
                <a:tab pos="180975" algn="l"/>
                <a:tab pos="685800" algn="l"/>
              </a:tabLs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tabLst>
                <a:tab pos="180975" algn="l"/>
                <a:tab pos="685800" algn="l"/>
              </a:tabLs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tabLst>
                <a:tab pos="180975" algn="l"/>
                <a:tab pos="685800" algn="l"/>
              </a:tabLs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tabLst>
                <a:tab pos="180975" algn="l"/>
                <a:tab pos="685800" algn="l"/>
              </a:tabLs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buFontTx/>
              <a:buNone/>
            </a:pPr>
            <a:r>
              <a:rPr lang="es-ES" altLang="pt-BR" sz="1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</a:p>
          <a:p>
            <a:pPr algn="l">
              <a:lnSpc>
                <a:spcPct val="100000"/>
              </a:lnSpc>
              <a:buFontTx/>
              <a:buNone/>
            </a:pPr>
            <a:endParaRPr lang="es-ES" altLang="pt-BR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buFontTx/>
              <a:buNone/>
            </a:pPr>
            <a:endParaRPr lang="es-ES" altLang="pt-BR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buFontTx/>
              <a:buNone/>
            </a:pPr>
            <a:endParaRPr lang="es-ES" altLang="pt-BR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buFontTx/>
              <a:buNone/>
            </a:pPr>
            <a:endParaRPr lang="es-ES" altLang="pt-BR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buFontTx/>
              <a:buNone/>
            </a:pPr>
            <a:endParaRPr lang="es-ES" altLang="pt-BR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buFontTx/>
              <a:buNone/>
            </a:pPr>
            <a:endParaRPr lang="es-ES" altLang="pt-BR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Tx/>
              <a:buNone/>
            </a:pPr>
            <a:endParaRPr lang="es-ES" altLang="pt-BR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buFontTx/>
              <a:buNone/>
            </a:pPr>
            <a:endParaRPr lang="es-ES" altLang="pt-BR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buFontTx/>
              <a:buNone/>
            </a:pPr>
            <a:endParaRPr lang="es-ES" altLang="pt-BR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buFontTx/>
              <a:buNone/>
            </a:pPr>
            <a:endParaRPr lang="es-ES" altLang="pt-BR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altLang="pt-BR" sz="3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Enrolador II</a:t>
            </a:r>
            <a:endParaRPr lang="es-ES" altLang="pt-BR" sz="3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8BC0662-8AC3-AF10-507B-9B41988A29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00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573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A0BE117-923D-B2D1-C94A-D93D2B0CF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0500" y="1088969"/>
            <a:ext cx="3001500" cy="2457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tabLst>
                <a:tab pos="180975" algn="l"/>
                <a:tab pos="685800" algn="l"/>
              </a:tabLs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tabLst>
                <a:tab pos="180975" algn="l"/>
                <a:tab pos="685800" algn="l"/>
              </a:tabLs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tabLst>
                <a:tab pos="180975" algn="l"/>
                <a:tab pos="685800" algn="l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tabLst>
                <a:tab pos="180975" algn="l"/>
                <a:tab pos="685800" algn="l"/>
              </a:tabLs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tabLst>
                <a:tab pos="180975" algn="l"/>
                <a:tab pos="685800" algn="l"/>
              </a:tabLs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tabLst>
                <a:tab pos="180975" algn="l"/>
                <a:tab pos="685800" algn="l"/>
              </a:tabLs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tabLst>
                <a:tab pos="180975" algn="l"/>
                <a:tab pos="685800" algn="l"/>
              </a:tabLs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tabLst>
                <a:tab pos="180975" algn="l"/>
                <a:tab pos="685800" algn="l"/>
              </a:tabLs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tabLst>
                <a:tab pos="180975" algn="l"/>
                <a:tab pos="685800" algn="l"/>
              </a:tabLs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buFontTx/>
              <a:buNone/>
            </a:pPr>
            <a:r>
              <a:rPr lang="es-ES" altLang="pt-BR" sz="1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</a:p>
          <a:p>
            <a:pPr algn="l">
              <a:lnSpc>
                <a:spcPct val="100000"/>
              </a:lnSpc>
              <a:buFontTx/>
              <a:buNone/>
            </a:pPr>
            <a:endParaRPr lang="es-ES" altLang="pt-BR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buFontTx/>
              <a:buNone/>
            </a:pPr>
            <a:endParaRPr lang="es-ES" altLang="pt-BR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buFontTx/>
              <a:buNone/>
            </a:pPr>
            <a:endParaRPr lang="es-ES" altLang="pt-BR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buFontTx/>
              <a:buNone/>
            </a:pPr>
            <a:endParaRPr lang="es-ES" altLang="pt-BR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buFontTx/>
              <a:buNone/>
            </a:pPr>
            <a:endParaRPr lang="es-ES" altLang="pt-BR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buFontTx/>
              <a:buNone/>
            </a:pPr>
            <a:endParaRPr lang="es-ES" altLang="pt-BR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Tx/>
              <a:buNone/>
            </a:pPr>
            <a:endParaRPr lang="es-ES" altLang="pt-BR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buFontTx/>
              <a:buNone/>
            </a:pPr>
            <a:endParaRPr lang="es-ES" altLang="pt-BR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buFontTx/>
              <a:buNone/>
            </a:pPr>
            <a:endParaRPr lang="es-ES" altLang="pt-BR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buFontTx/>
              <a:buNone/>
            </a:pPr>
            <a:endParaRPr lang="es-ES" altLang="pt-BR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altLang="pt-BR" sz="3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Laminador</a:t>
            </a:r>
            <a:endParaRPr lang="es-ES" altLang="pt-BR" sz="3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368972E-7683-FBCB-0D69-ACF0FD1FEE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00000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0931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C2C4050-4A7D-4F52-5E12-7F3C1EFD9F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0500" y="825500"/>
            <a:ext cx="3001500" cy="2984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tabLst>
                <a:tab pos="180975" algn="l"/>
                <a:tab pos="685800" algn="l"/>
              </a:tabLs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tabLst>
                <a:tab pos="180975" algn="l"/>
                <a:tab pos="685800" algn="l"/>
              </a:tabLs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tabLst>
                <a:tab pos="180975" algn="l"/>
                <a:tab pos="685800" algn="l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tabLst>
                <a:tab pos="180975" algn="l"/>
                <a:tab pos="685800" algn="l"/>
              </a:tabLs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tabLst>
                <a:tab pos="180975" algn="l"/>
                <a:tab pos="685800" algn="l"/>
              </a:tabLs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tabLst>
                <a:tab pos="180975" algn="l"/>
                <a:tab pos="685800" algn="l"/>
              </a:tabLs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tabLst>
                <a:tab pos="180975" algn="l"/>
                <a:tab pos="685800" algn="l"/>
              </a:tabLs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tabLst>
                <a:tab pos="180975" algn="l"/>
                <a:tab pos="685800" algn="l"/>
              </a:tabLs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tabLst>
                <a:tab pos="180975" algn="l"/>
                <a:tab pos="685800" algn="l"/>
              </a:tabLs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buFontTx/>
              <a:buNone/>
            </a:pPr>
            <a:r>
              <a:rPr lang="es-ES" altLang="pt-BR" sz="1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</a:p>
          <a:p>
            <a:pPr algn="l">
              <a:lnSpc>
                <a:spcPct val="100000"/>
              </a:lnSpc>
              <a:buFontTx/>
              <a:buNone/>
            </a:pPr>
            <a:endParaRPr lang="es-ES" altLang="pt-BR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buFontTx/>
              <a:buNone/>
            </a:pPr>
            <a:endParaRPr lang="es-ES" altLang="pt-BR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buFontTx/>
              <a:buNone/>
            </a:pPr>
            <a:endParaRPr lang="es-ES" altLang="pt-BR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buFontTx/>
              <a:buNone/>
            </a:pPr>
            <a:endParaRPr lang="es-ES" altLang="pt-BR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buFontTx/>
              <a:buNone/>
            </a:pPr>
            <a:endParaRPr lang="es-ES" altLang="pt-BR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buFontTx/>
              <a:buNone/>
            </a:pPr>
            <a:endParaRPr lang="es-ES" altLang="pt-BR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Tx/>
              <a:buNone/>
            </a:pPr>
            <a:endParaRPr lang="es-ES" altLang="pt-BR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buFontTx/>
              <a:buNone/>
            </a:pPr>
            <a:endParaRPr lang="es-ES" altLang="pt-BR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buFontTx/>
              <a:buNone/>
            </a:pPr>
            <a:endParaRPr lang="es-ES" altLang="pt-BR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buFontTx/>
              <a:buNone/>
            </a:pPr>
            <a:endParaRPr lang="es-ES" altLang="pt-BR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altLang="pt-BR" sz="3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Painel auxiliar- desenrolador</a:t>
            </a:r>
            <a:endParaRPr lang="es-ES" altLang="pt-BR" sz="3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2E8B98B-E113-A9DB-917F-A94065FD53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000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96090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181</Words>
  <Application>Microsoft Office PowerPoint</Application>
  <PresentationFormat>Widescreen</PresentationFormat>
  <Paragraphs>161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Rodrigo Ivair</dc:creator>
  <cp:lastModifiedBy>Rodrigo Ivair</cp:lastModifiedBy>
  <cp:revision>18</cp:revision>
  <cp:lastPrinted>2024-08-27T19:04:58Z</cp:lastPrinted>
  <dcterms:created xsi:type="dcterms:W3CDTF">2024-08-27T19:04:54Z</dcterms:created>
  <dcterms:modified xsi:type="dcterms:W3CDTF">2024-08-29T13:40:49Z</dcterms:modified>
</cp:coreProperties>
</file>