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5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B693-67F9-45E5-9AC2-70F7329A775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8CD7-1088-4DED-8802-95E8B00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22" descr="C:\Web Designs\Cpa_brochures\XM Brochure\xm2000_tx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1"/>
          <a:stretch/>
        </p:blipFill>
        <p:spPr bwMode="auto">
          <a:xfrm>
            <a:off x="1430943" y="1122363"/>
            <a:ext cx="9330113" cy="26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0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Original Controls</a:t>
            </a:r>
          </a:p>
          <a:p>
            <a:pPr algn="ctr"/>
            <a:r>
              <a:rPr lang="en-US" dirty="0" smtClean="0"/>
              <a:t>Outdated and not supported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New PLC</a:t>
            </a:r>
          </a:p>
          <a:p>
            <a:pPr algn="ctr"/>
            <a:r>
              <a:rPr lang="en-US" dirty="0" err="1" smtClean="0"/>
              <a:t>Opto</a:t>
            </a:r>
            <a:r>
              <a:rPr lang="en-US" dirty="0" smtClean="0"/>
              <a:t> 22 with warranty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53" y="3245443"/>
            <a:ext cx="3908694" cy="29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53" y="3245444"/>
            <a:ext cx="4631164" cy="29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5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Touchscreen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Original Fluke 1722</a:t>
            </a:r>
          </a:p>
          <a:p>
            <a:pPr algn="ctr"/>
            <a:r>
              <a:rPr lang="en-US" dirty="0" smtClean="0"/>
              <a:t>Obsolete and not supported</a:t>
            </a:r>
          </a:p>
          <a:p>
            <a:pPr algn="ctr"/>
            <a:r>
              <a:rPr lang="en-US" dirty="0" smtClean="0"/>
              <a:t>Holds program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New ELO Touchscreen</a:t>
            </a:r>
          </a:p>
          <a:p>
            <a:pPr algn="ctr"/>
            <a:r>
              <a:rPr lang="en-US" dirty="0" smtClean="0"/>
              <a:t>Supported and display only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96233"/>
            <a:ext cx="381000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08" y="2988604"/>
            <a:ext cx="5051792" cy="31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2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Original Varian</a:t>
            </a:r>
          </a:p>
          <a:p>
            <a:pPr algn="ctr"/>
            <a:r>
              <a:rPr lang="en-US" dirty="0" smtClean="0"/>
              <a:t>Software was designed in 1989</a:t>
            </a:r>
          </a:p>
          <a:p>
            <a:pPr algn="ctr"/>
            <a:r>
              <a:rPr lang="en-US" dirty="0" smtClean="0"/>
              <a:t>No way to update</a:t>
            </a:r>
          </a:p>
          <a:p>
            <a:pPr algn="ctr"/>
            <a:r>
              <a:rPr lang="en-US" dirty="0" smtClean="0"/>
              <a:t>Everything is stored in Fluke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New </a:t>
            </a:r>
            <a:r>
              <a:rPr lang="en-US" dirty="0" err="1" smtClean="0">
                <a:solidFill>
                  <a:srgbClr val="0070C0"/>
                </a:solidFill>
              </a:rPr>
              <a:t>Tarasemi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/>
              <a:t> Comes with windows 10 on Intel computer</a:t>
            </a:r>
          </a:p>
          <a:p>
            <a:pPr algn="ctr"/>
            <a:r>
              <a:rPr lang="en-US" sz="1400" dirty="0" err="1" smtClean="0"/>
              <a:t>Tarasemi</a:t>
            </a:r>
            <a:r>
              <a:rPr lang="en-US" sz="1400" dirty="0" smtClean="0"/>
              <a:t> </a:t>
            </a:r>
            <a:r>
              <a:rPr lang="en-US" sz="1400" dirty="0"/>
              <a:t>stores backup on </a:t>
            </a:r>
            <a:r>
              <a:rPr lang="en-US" sz="1400" dirty="0" smtClean="0"/>
              <a:t>cloud</a:t>
            </a:r>
          </a:p>
          <a:p>
            <a:pPr algn="ctr"/>
            <a:r>
              <a:rPr lang="en-US" sz="1400" dirty="0" smtClean="0"/>
              <a:t>Can be supported and upgraded via internet connection</a:t>
            </a:r>
          </a:p>
          <a:p>
            <a:pPr algn="ctr"/>
            <a:r>
              <a:rPr lang="en-US" sz="1400" dirty="0" smtClean="0"/>
              <a:t>Increases thru-put</a:t>
            </a:r>
          </a:p>
          <a:p>
            <a:pPr algn="ctr"/>
            <a:r>
              <a:rPr lang="en-US" sz="1400" dirty="0" smtClean="0"/>
              <a:t>Comes with log in capabilities to limit access</a:t>
            </a:r>
          </a:p>
          <a:p>
            <a:pPr algn="ctr"/>
            <a:r>
              <a:rPr lang="en-US" sz="1400" dirty="0" smtClean="0"/>
              <a:t>Comes with Auto, Semi auto, maintenance, and I/o screens</a:t>
            </a:r>
          </a:p>
          <a:p>
            <a:pPr algn="ctr"/>
            <a:r>
              <a:rPr lang="en-US" sz="1400" dirty="0" smtClean="0"/>
              <a:t>Comes with capability of Data logging and network interface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52938"/>
            <a:ext cx="381000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23" y="5029200"/>
            <a:ext cx="1530350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95055"/>
            <a:ext cx="5265785" cy="394933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34544" y="1995055"/>
            <a:ext cx="5119255" cy="4181908"/>
          </a:xfrm>
        </p:spPr>
        <p:txBody>
          <a:bodyPr/>
          <a:lstStyle/>
          <a:p>
            <a:r>
              <a:rPr lang="en-US" dirty="0" smtClean="0"/>
              <a:t>XM 90 and XM 2000 use the same chamber and frames</a:t>
            </a:r>
          </a:p>
          <a:p>
            <a:r>
              <a:rPr lang="en-US" dirty="0" smtClean="0"/>
              <a:t>Keeping the mechanical items the same allows for no alignment changes</a:t>
            </a:r>
          </a:p>
          <a:p>
            <a:r>
              <a:rPr lang="en-US" dirty="0" smtClean="0"/>
              <a:t>No new process development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0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Indexers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76459"/>
            <a:ext cx="4352925" cy="32512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XM 90 and XM 2000 use the same indexers</a:t>
            </a:r>
          </a:p>
          <a:p>
            <a:r>
              <a:rPr lang="en-US" dirty="0" smtClean="0"/>
              <a:t>No need to realign for wafer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6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Pumps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96" y="3718570"/>
            <a:ext cx="1843207" cy="245839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XM 90 and XM 2000 use the </a:t>
            </a:r>
            <a:r>
              <a:rPr lang="en-US" dirty="0" smtClean="0"/>
              <a:t>same Turbos and </a:t>
            </a:r>
            <a:r>
              <a:rPr lang="en-US" dirty="0" err="1" smtClean="0"/>
              <a:t>Cryopump</a:t>
            </a:r>
            <a:endParaRPr lang="en-US" dirty="0"/>
          </a:p>
          <a:p>
            <a:r>
              <a:rPr lang="en-US" dirty="0" smtClean="0"/>
              <a:t>No change in pumping or vacuum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12" y="2253913"/>
            <a:ext cx="2621071" cy="34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2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 Assembly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XM 90 and XM 2000 use the </a:t>
            </a:r>
            <a:r>
              <a:rPr lang="en-US" dirty="0" smtClean="0"/>
              <a:t>same Target </a:t>
            </a:r>
            <a:r>
              <a:rPr lang="en-US" dirty="0" err="1" smtClean="0"/>
              <a:t>Assy</a:t>
            </a:r>
            <a:r>
              <a:rPr lang="en-US" dirty="0" smtClean="0"/>
              <a:t> but </a:t>
            </a:r>
            <a:r>
              <a:rPr lang="en-US" dirty="0" err="1" smtClean="0"/>
              <a:t>Tarasemi</a:t>
            </a:r>
            <a:r>
              <a:rPr lang="en-US" dirty="0" smtClean="0"/>
              <a:t> </a:t>
            </a:r>
            <a:r>
              <a:rPr lang="en-US" dirty="0" smtClean="0"/>
              <a:t>has new magnet design</a:t>
            </a:r>
            <a:endParaRPr lang="en-US" dirty="0"/>
          </a:p>
          <a:p>
            <a:r>
              <a:rPr lang="en-US" dirty="0" smtClean="0"/>
              <a:t>Better deposition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4859116" cy="36443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34" y="3798916"/>
            <a:ext cx="2538153" cy="19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8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Supplies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4748280" cy="3561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XM 90 and XM 2000 use the same </a:t>
            </a:r>
            <a:r>
              <a:rPr lang="en-US" dirty="0" smtClean="0"/>
              <a:t>Power Supplies</a:t>
            </a:r>
            <a:endParaRPr lang="en-US" dirty="0"/>
          </a:p>
          <a:p>
            <a:r>
              <a:rPr lang="en-US" dirty="0" smtClean="0"/>
              <a:t>No need to change process from current process since output from power supplies does not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6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Original XM</a:t>
            </a:r>
          </a:p>
          <a:p>
            <a:pPr algn="ctr"/>
            <a:r>
              <a:rPr lang="en-US" dirty="0" smtClean="0"/>
              <a:t>Old and outdated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New Sensors</a:t>
            </a:r>
          </a:p>
          <a:p>
            <a:pPr algn="ctr"/>
            <a:r>
              <a:rPr lang="en-US" dirty="0" smtClean="0"/>
              <a:t>Supported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52" y="3348597"/>
            <a:ext cx="2792295" cy="2828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97" y="3353191"/>
            <a:ext cx="2894606" cy="28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0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Gauges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Original Granville Phillips</a:t>
            </a:r>
          </a:p>
          <a:p>
            <a:pPr algn="ctr"/>
            <a:r>
              <a:rPr lang="en-US" dirty="0" smtClean="0"/>
              <a:t>Needs Controller for </a:t>
            </a:r>
            <a:r>
              <a:rPr lang="en-US" dirty="0" err="1" smtClean="0"/>
              <a:t>Comms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New </a:t>
            </a:r>
            <a:r>
              <a:rPr lang="en-US" dirty="0" err="1" smtClean="0">
                <a:solidFill>
                  <a:srgbClr val="0070C0"/>
                </a:solidFill>
              </a:rPr>
              <a:t>Instrutech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/>
              <a:t>Direct feed to PLC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38" y="2994819"/>
            <a:ext cx="1355234" cy="1355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94819"/>
            <a:ext cx="3810000" cy="201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68" y="428323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Air Manifold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Original Air Manifold</a:t>
            </a:r>
          </a:p>
          <a:p>
            <a:pPr algn="ctr"/>
            <a:r>
              <a:rPr lang="en-US" dirty="0" smtClean="0"/>
              <a:t>Mounted on circuit board</a:t>
            </a:r>
          </a:p>
          <a:p>
            <a:pPr algn="ctr"/>
            <a:r>
              <a:rPr lang="en-US" dirty="0" smtClean="0"/>
              <a:t>Not supported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New Air Manifold</a:t>
            </a:r>
          </a:p>
          <a:p>
            <a:pPr algn="ctr"/>
            <a:r>
              <a:rPr lang="en-US" dirty="0" smtClean="0"/>
              <a:t>Modular connections</a:t>
            </a:r>
          </a:p>
          <a:p>
            <a:pPr algn="ctr"/>
            <a:r>
              <a:rPr lang="en-US" dirty="0" smtClean="0"/>
              <a:t>Supported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76" y="3940839"/>
            <a:ext cx="3504247" cy="2236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82" y="4296442"/>
            <a:ext cx="3445835" cy="15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7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253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Chambers</vt:lpstr>
      <vt:lpstr>Indexers</vt:lpstr>
      <vt:lpstr>Pumps</vt:lpstr>
      <vt:lpstr>Target Assembly</vt:lpstr>
      <vt:lpstr>Power Supplies</vt:lpstr>
      <vt:lpstr>Sensors</vt:lpstr>
      <vt:lpstr>Gauges</vt:lpstr>
      <vt:lpstr>Air Manifold</vt:lpstr>
      <vt:lpstr>PLC</vt:lpstr>
      <vt:lpstr>Touchscreen</vt:lpstr>
      <vt:lpstr>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Brianan McLoughlin</cp:lastModifiedBy>
  <cp:revision>20</cp:revision>
  <dcterms:created xsi:type="dcterms:W3CDTF">2019-05-07T14:23:00Z</dcterms:created>
  <dcterms:modified xsi:type="dcterms:W3CDTF">2021-05-12T08:19:27Z</dcterms:modified>
  <cp:contentStatus/>
</cp:coreProperties>
</file>