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59" r:id="rId3"/>
    <p:sldId id="256" r:id="rId4"/>
    <p:sldId id="257" r:id="rId5"/>
    <p:sldId id="258" r:id="rId6"/>
    <p:sldId id="261" r:id="rId7"/>
    <p:sldId id="260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9" d="100"/>
          <a:sy n="99" d="100"/>
        </p:scale>
        <p:origin x="97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yne Sitar" userId="8ed5545cc3637862" providerId="LiveId" clId="{AAF9FDE6-6F6F-4143-BF5E-DA304651CEA3}"/>
    <pc:docChg chg="undo custSel modSld">
      <pc:chgData name="Wayne Sitar" userId="8ed5545cc3637862" providerId="LiveId" clId="{AAF9FDE6-6F6F-4143-BF5E-DA304651CEA3}" dt="2026-10-26T15:24:07.402" v="20" actId="20577"/>
      <pc:docMkLst>
        <pc:docMk/>
      </pc:docMkLst>
      <pc:sldChg chg="modSp mod">
        <pc:chgData name="Wayne Sitar" userId="8ed5545cc3637862" providerId="LiveId" clId="{AAF9FDE6-6F6F-4143-BF5E-DA304651CEA3}" dt="2026-10-26T15:24:07.402" v="20" actId="20577"/>
        <pc:sldMkLst>
          <pc:docMk/>
          <pc:sldMk cId="4151546793" sldId="270"/>
        </pc:sldMkLst>
        <pc:spChg chg="mod">
          <ac:chgData name="Wayne Sitar" userId="8ed5545cc3637862" providerId="LiveId" clId="{AAF9FDE6-6F6F-4143-BF5E-DA304651CEA3}" dt="2026-10-26T15:24:07.402" v="20" actId="20577"/>
          <ac:spMkLst>
            <pc:docMk/>
            <pc:sldMk cId="4151546793" sldId="270"/>
            <ac:spMk id="6" creationId="{09697414-47D1-C80E-95B8-97814C38864B}"/>
          </ac:spMkLst>
        </pc:sp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21T19:03:57.42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82,'31'1,"0"-3,0 0,46-11,-39 7,0 1,70 0,-63 4,66-9,-34 1,0 4,96 5,-92 1,144-14,-129 3,186 7,-144 5,-133-2,1 0,-1 0,0 1,1-1,-1 1,0 0,0 1,0-1,0 1,0 0,0 0,-1 1,7 4,-2 1,0 0,-1 1,-1 0,13 18,-19-26,10 13,-8-10,0-1,0 1,-1 0,1 0,-1 0,1 0,2 8,-5-11,0-1,0 1,0 0,0-1,0 1,0 0,0-1,0 1,0-1,0 1,-1 0,1-1,0 1,0 0,-1-1,1 1,0-1,-1 1,1 0,0-1,-1 1,1-1,-1 1,-26 8,-82-4,81-6,-1 2,1 1,-33 7,55-8,-290 57,210-51,-151-6,98-4,113 4,0 2,1 1,-1 0,-30 11,-32 6,37-14,-1-4,-103-5,45-1,84 3,3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1T19:04:10.82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0,'0'392'0,"1980"-392"0,-1980-392 0,-1980 392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1T19:04:18.428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1392 0 0,'-1391'0'0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8-21T19:04:22.599"/>
    </inkml:context>
    <inkml:brush xml:id="br0">
      <inkml:brushProperty name="width" value="0.3" units="cm"/>
      <inkml:brushProperty name="height" value="0.6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0 0 0,'1499'0'0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535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9351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878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292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1260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415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3272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340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08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1846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840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59257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09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673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21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05EAC-6EA2-4A6A-96D1-6043C4ADF220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1A16144-226D-463C-B74E-957BACE6FD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592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customXml" Target="../ink/ink4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6DF36FE-0140-5D6E-392C-9CFC5D46B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699436"/>
          </a:xfrm>
        </p:spPr>
        <p:txBody>
          <a:bodyPr/>
          <a:lstStyle/>
          <a:p>
            <a:r>
              <a:rPr lang="en-US" dirty="0"/>
              <a:t>Bollegraaf HBC80 Baler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9697414-47D1-C80E-95B8-97814C388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09037"/>
            <a:ext cx="8596668" cy="4732326"/>
          </a:xfrm>
        </p:spPr>
        <p:txBody>
          <a:bodyPr>
            <a:normAutofit/>
          </a:bodyPr>
          <a:lstStyle/>
          <a:p>
            <a:r>
              <a:rPr lang="en-US" sz="2000" dirty="0"/>
              <a:t>Serial number 3076, Year 2013, Hours 47710</a:t>
            </a:r>
          </a:p>
          <a:p>
            <a:r>
              <a:rPr lang="en-US" sz="2000" dirty="0"/>
              <a:t>Needs partial reline, ram wheels, flap shaft &amp; one pre-press shaft.</a:t>
            </a:r>
          </a:p>
          <a:p>
            <a:r>
              <a:rPr lang="en-US" sz="2000" dirty="0"/>
              <a:t>Have List of Spare parts</a:t>
            </a:r>
          </a:p>
          <a:p>
            <a:r>
              <a:rPr lang="en-US" sz="2000" dirty="0"/>
              <a:t>Has minor hydraulic leaks</a:t>
            </a:r>
          </a:p>
          <a:p>
            <a:r>
              <a:rPr lang="en-US" sz="2000" dirty="0"/>
              <a:t>See prior years oil samples</a:t>
            </a:r>
          </a:p>
          <a:p>
            <a:r>
              <a:rPr lang="en-US" sz="2000" dirty="0"/>
              <a:t>One owner, in original installation Location.</a:t>
            </a:r>
          </a:p>
          <a:p>
            <a:r>
              <a:rPr lang="en-US" sz="2000" dirty="0"/>
              <a:t>Buyer responsible for disassembly, removal &amp; transportation.</a:t>
            </a:r>
          </a:p>
          <a:p>
            <a:r>
              <a:rPr lang="en-US" sz="2000" dirty="0"/>
              <a:t>Asking $85K. 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515467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2C476A-B7BB-4F1D-F4DB-570BBA57F6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4070" y="0"/>
            <a:ext cx="60038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42208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CE13E4-00C9-C312-FA42-895A095BB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6271" y="0"/>
            <a:ext cx="507945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85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A4BC5F-81A1-608B-F59B-F9E4596DC0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225" y="0"/>
            <a:ext cx="59095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3120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97CDE8-B7A7-9DCC-0195-712ABB3DE2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0886" y="0"/>
            <a:ext cx="91302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74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335677-1604-CC09-98AD-352947A64D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2380" y="0"/>
            <a:ext cx="628724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21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A80497-FDEA-14C0-19FA-56F2AE9C0E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8993" y="256734"/>
            <a:ext cx="9774014" cy="63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218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0928EE-866B-42D9-7708-79CA7AE24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8851" y="0"/>
            <a:ext cx="66542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093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1932EE-C22E-9494-D51D-523752E35D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9726" y="0"/>
            <a:ext cx="8252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852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D578FE-1DA0-35AE-2D89-4583CF68F3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4444" y="0"/>
            <a:ext cx="672311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3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086755-57E1-76E1-FDAB-98FA41795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3124" y="0"/>
            <a:ext cx="72057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726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4834D1-D208-0FCC-1320-1EC9DEE66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0335" y="0"/>
            <a:ext cx="9991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445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AF6410-7411-0072-72F5-920AEFFC54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554" y="0"/>
            <a:ext cx="8299937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35FA788-593A-26FD-4E05-57D1492734FE}"/>
                  </a:ext>
                </a:extLst>
              </p14:cNvPr>
              <p14:cNvContentPartPr/>
              <p14:nvPr/>
            </p14:nvContentPartPr>
            <p14:xfrm>
              <a:off x="7257107" y="1125341"/>
              <a:ext cx="657360" cy="1087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35FA788-593A-26FD-4E05-57D1492734F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03467" y="1017341"/>
                <a:ext cx="765000" cy="324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95355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E1A1BA7-0624-89B3-CAAE-EEFACCA16B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058" y="0"/>
            <a:ext cx="8161884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436FC90-712E-9208-8A39-424DDA9D9153}"/>
                  </a:ext>
                </a:extLst>
              </p14:cNvPr>
              <p14:cNvContentPartPr/>
              <p14:nvPr/>
            </p14:nvContentPartPr>
            <p14:xfrm>
              <a:off x="7299947" y="1328021"/>
              <a:ext cx="713160" cy="1414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436FC90-712E-9208-8A39-424DDA9D915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245947" y="1220021"/>
                <a:ext cx="820800" cy="357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38250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389961-7FBE-F632-7C5E-BCD72522D0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28" y="0"/>
            <a:ext cx="6481343" cy="6858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7B203D4-F798-DB01-112A-5C3017475C0C}"/>
                  </a:ext>
                </a:extLst>
              </p14:cNvPr>
              <p14:cNvContentPartPr/>
              <p14:nvPr/>
            </p14:nvContentPartPr>
            <p14:xfrm>
              <a:off x="7073867" y="1164581"/>
              <a:ext cx="501120" cy="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7B203D4-F798-DB01-112A-5C3017475C0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20227" y="948581"/>
                <a:ext cx="60876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C660CB54-65C4-E4BF-F65C-EC7097A34BFC}"/>
                  </a:ext>
                </a:extLst>
              </p14:cNvPr>
              <p14:cNvContentPartPr/>
              <p14:nvPr/>
            </p14:nvContentPartPr>
            <p14:xfrm>
              <a:off x="7045427" y="1087541"/>
              <a:ext cx="540000" cy="7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C660CB54-65C4-E4BF-F65C-EC7097A34BF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991427" y="871541"/>
                <a:ext cx="64764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2832458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388</TotalTime>
  <Words>61</Words>
  <Application>Microsoft Office PowerPoint</Application>
  <PresentationFormat>Widescreen</PresentationFormat>
  <Paragraphs>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Trebuchet MS</vt:lpstr>
      <vt:lpstr>Wingdings 3</vt:lpstr>
      <vt:lpstr>Facet</vt:lpstr>
      <vt:lpstr>Bollegraaf HBC80 Baler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Valenti, Paul</dc:creator>
  <cp:lastModifiedBy>Wayne Sitar</cp:lastModifiedBy>
  <cp:revision>3</cp:revision>
  <dcterms:created xsi:type="dcterms:W3CDTF">2026-07-28T20:48:23Z</dcterms:created>
  <dcterms:modified xsi:type="dcterms:W3CDTF">2026-10-26T15:24:15Z</dcterms:modified>
</cp:coreProperties>
</file>